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comments/comment1.xml" ContentType="application/vnd.openxmlformats-officedocument.presentationml.comment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7"/>
  </p:notesMasterIdLst>
  <p:sldIdLst>
    <p:sldId id="256" r:id="rId5"/>
    <p:sldId id="261" r:id="rId6"/>
    <p:sldId id="262" r:id="rId7"/>
    <p:sldId id="259" r:id="rId8"/>
    <p:sldId id="260" r:id="rId9"/>
    <p:sldId id="263" r:id="rId10"/>
    <p:sldId id="264" r:id="rId11"/>
    <p:sldId id="265" r:id="rId12"/>
    <p:sldId id="266" r:id="rId13"/>
    <p:sldId id="268" r:id="rId14"/>
    <p:sldId id="269" r:id="rId15"/>
    <p:sldId id="267" r:id="rId16"/>
  </p:sldIdLst>
  <p:sldSz cx="12192000" cy="6858000"/>
  <p:notesSz cx="6858000" cy="9144000"/>
  <p:defaultTextStyle>
    <a:defPPr>
      <a:defRPr lang="hu-H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Főoldal" id="{A249CE77-210F-42F1-BC8F-D09CFDC03743}">
          <p14:sldIdLst>
            <p14:sldId id="256"/>
          </p14:sldIdLst>
        </p14:section>
        <p14:section name="Weboldalunk története és funkciói" id="{D7DE1500-000A-42EA-ACB5-C329C18923C2}">
          <p14:sldIdLst>
            <p14:sldId id="261"/>
            <p14:sldId id="262"/>
          </p14:sldIdLst>
        </p14:section>
        <p14:section name="Csapattagok feladatai (munkamegosztás)" id="{B046EF9C-EB86-49F6-9360-C138B383EF30}">
          <p14:sldIdLst>
            <p14:sldId id="259"/>
            <p14:sldId id="260"/>
          </p14:sldIdLst>
        </p14:section>
        <p14:section name="Csapatmunka" id="{7D5942C8-F0D5-4816-9FEF-351889184217}">
          <p14:sldIdLst>
            <p14:sldId id="263"/>
            <p14:sldId id="264"/>
          </p14:sldIdLst>
        </p14:section>
        <p14:section name="Recept feltöltés" id="{66244F65-BE9B-43D7-9F0C-E27FD767903B}">
          <p14:sldIdLst>
            <p14:sldId id="265"/>
            <p14:sldId id="266"/>
          </p14:sldIdLst>
        </p14:section>
        <p14:section name="Reszponzivitás" id="{2D9710DE-392A-4BD3-9ACA-2EC10B93C67D}">
          <p14:sldIdLst>
            <p14:sldId id="268"/>
          </p14:sldIdLst>
        </p14:section>
        <p14:section name="Tesztek" id="{44A1DA92-FE63-4FE0-9AD9-809186A3A14E}">
          <p14:sldIdLst>
            <p14:sldId id="269"/>
          </p14:sldIdLst>
        </p14:section>
        <p14:section name="Jövőbeli tervek" id="{CA08CBB8-497C-451E-BE76-80E5F8C378C7}">
          <p14:sldIdLst>
            <p14:sldId id="267"/>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ichárd Varju" initials="RV" lastIdx="14" clrIdx="0">
    <p:extLst>
      <p:ext uri="{19B8F6BF-5375-455C-9EA6-DF929625EA0E}">
        <p15:presenceInfo xmlns:p15="http://schemas.microsoft.com/office/powerpoint/2012/main" userId="6be7be6f079d9d20"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E97132"/>
    <a:srgbClr val="FFFFFF"/>
    <a:srgbClr val="624E43"/>
    <a:srgbClr val="6F5C5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Közepesen sötét stílus 2 – 1. jelölőszín">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93D81CF-94F2-401A-BA57-92F5A7B2D0C5}" styleName="Közepesen sötét stílus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073A0DAA-6AF3-43AB-8588-CEC1D06C72B9}" styleName="Közepesen sötét stílus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863" autoAdjust="0"/>
    <p:restoredTop sz="87836" autoAdjust="0"/>
  </p:normalViewPr>
  <p:slideViewPr>
    <p:cSldViewPr snapToGrid="0">
      <p:cViewPr>
        <p:scale>
          <a:sx n="100" d="100"/>
          <a:sy n="100" d="100"/>
        </p:scale>
        <p:origin x="18" y="4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microsoft.com/office/2016/11/relationships/changesInfo" Target="changesInfos/changesInfo1.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ichárd Varju" userId="6be7be6f079d9d20" providerId="LiveId" clId="{3A889984-45EC-45B0-BDB7-216700D23267}"/>
    <pc:docChg chg="undo custSel addSld delSld modSld sldOrd addSection modSection">
      <pc:chgData name="Richárd Varju" userId="6be7be6f079d9d20" providerId="LiveId" clId="{3A889984-45EC-45B0-BDB7-216700D23267}" dt="2025-04-17T14:57:28.392" v="7164" actId="1076"/>
      <pc:docMkLst>
        <pc:docMk/>
      </pc:docMkLst>
      <pc:sldChg chg="addSp modSp mod modNotesTx">
        <pc:chgData name="Richárd Varju" userId="6be7be6f079d9d20" providerId="LiveId" clId="{3A889984-45EC-45B0-BDB7-216700D23267}" dt="2025-04-17T14:57:28.392" v="7164" actId="1076"/>
        <pc:sldMkLst>
          <pc:docMk/>
          <pc:sldMk cId="4266748471" sldId="256"/>
        </pc:sldMkLst>
        <pc:spChg chg="mod">
          <ac:chgData name="Richárd Varju" userId="6be7be6f079d9d20" providerId="LiveId" clId="{3A889984-45EC-45B0-BDB7-216700D23267}" dt="2025-04-17T07:28:26.216" v="5596" actId="2711"/>
          <ac:spMkLst>
            <pc:docMk/>
            <pc:sldMk cId="4266748471" sldId="256"/>
            <ac:spMk id="2" creationId="{00000000-0000-0000-0000-000000000000}"/>
          </ac:spMkLst>
        </pc:spChg>
        <pc:spChg chg="mod">
          <ac:chgData name="Richárd Varju" userId="6be7be6f079d9d20" providerId="LiveId" clId="{3A889984-45EC-45B0-BDB7-216700D23267}" dt="2025-04-17T07:28:30.168" v="5597" actId="2711"/>
          <ac:spMkLst>
            <pc:docMk/>
            <pc:sldMk cId="4266748471" sldId="256"/>
            <ac:spMk id="3" creationId="{00000000-0000-0000-0000-000000000000}"/>
          </ac:spMkLst>
        </pc:spChg>
        <pc:graphicFrameChg chg="mod">
          <ac:chgData name="Richárd Varju" userId="6be7be6f079d9d20" providerId="LiveId" clId="{3A889984-45EC-45B0-BDB7-216700D23267}" dt="2025-04-17T14:57:22.970" v="7162" actId="1076"/>
          <ac:graphicFrameMkLst>
            <pc:docMk/>
            <pc:sldMk cId="4266748471" sldId="256"/>
            <ac:graphicFrameMk id="6" creationId="{65B19F72-C25A-E868-618A-3553FAB0EA4E}"/>
          </ac:graphicFrameMkLst>
        </pc:graphicFrameChg>
        <pc:graphicFrameChg chg="mod">
          <ac:chgData name="Richárd Varju" userId="6be7be6f079d9d20" providerId="LiveId" clId="{3A889984-45EC-45B0-BDB7-216700D23267}" dt="2025-04-16T14:06:31.037" v="2547"/>
          <ac:graphicFrameMkLst>
            <pc:docMk/>
            <pc:sldMk cId="4266748471" sldId="256"/>
            <ac:graphicFrameMk id="7" creationId="{E7131B86-45E7-B0F3-6BC6-29FEDF0CF9F7}"/>
          </ac:graphicFrameMkLst>
        </pc:graphicFrameChg>
        <pc:graphicFrameChg chg="mod">
          <ac:chgData name="Richárd Varju" userId="6be7be6f079d9d20" providerId="LiveId" clId="{3A889984-45EC-45B0-BDB7-216700D23267}" dt="2025-04-17T14:57:18.593" v="7160" actId="1076"/>
          <ac:graphicFrameMkLst>
            <pc:docMk/>
            <pc:sldMk cId="4266748471" sldId="256"/>
            <ac:graphicFrameMk id="8" creationId="{86F55686-7837-FC7A-32A0-B09911F68D31}"/>
          </ac:graphicFrameMkLst>
        </pc:graphicFrameChg>
        <pc:graphicFrameChg chg="mod">
          <ac:chgData name="Richárd Varju" userId="6be7be6f079d9d20" providerId="LiveId" clId="{3A889984-45EC-45B0-BDB7-216700D23267}" dt="2025-04-16T14:06:26.029" v="2545" actId="1076"/>
          <ac:graphicFrameMkLst>
            <pc:docMk/>
            <pc:sldMk cId="4266748471" sldId="256"/>
            <ac:graphicFrameMk id="10" creationId="{672A92CC-A40E-A012-9DA4-728F93428B5E}"/>
          </ac:graphicFrameMkLst>
        </pc:graphicFrameChg>
        <pc:picChg chg="add mod">
          <ac:chgData name="Richárd Varju" userId="6be7be6f079d9d20" providerId="LiveId" clId="{3A889984-45EC-45B0-BDB7-216700D23267}" dt="2025-04-17T14:57:26.400" v="7163" actId="1076"/>
          <ac:picMkLst>
            <pc:docMk/>
            <pc:sldMk cId="4266748471" sldId="256"/>
            <ac:picMk id="16" creationId="{5CF70632-6A5A-BA7A-08DD-0666A9B72D48}"/>
          </ac:picMkLst>
        </pc:picChg>
        <pc:picChg chg="add mod">
          <ac:chgData name="Richárd Varju" userId="6be7be6f079d9d20" providerId="LiveId" clId="{3A889984-45EC-45B0-BDB7-216700D23267}" dt="2025-04-17T14:57:28.392" v="7164" actId="1076"/>
          <ac:picMkLst>
            <pc:docMk/>
            <pc:sldMk cId="4266748471" sldId="256"/>
            <ac:picMk id="19" creationId="{6951B0A1-B95B-6F86-E201-AA3D272136E8}"/>
          </ac:picMkLst>
        </pc:picChg>
        <pc:cxnChg chg="mod">
          <ac:chgData name="Richárd Varju" userId="6be7be6f079d9d20" providerId="LiveId" clId="{3A889984-45EC-45B0-BDB7-216700D23267}" dt="2025-04-17T14:57:15.656" v="7159" actId="14100"/>
          <ac:cxnSpMkLst>
            <pc:docMk/>
            <pc:sldMk cId="4266748471" sldId="256"/>
            <ac:cxnSpMk id="12" creationId="{01E4B7D7-C666-F25F-12F7-BB68464D20D7}"/>
          </ac:cxnSpMkLst>
        </pc:cxnChg>
        <pc:cxnChg chg="mod">
          <ac:chgData name="Richárd Varju" userId="6be7be6f079d9d20" providerId="LiveId" clId="{3A889984-45EC-45B0-BDB7-216700D23267}" dt="2025-04-17T14:57:05.864" v="7153" actId="14100"/>
          <ac:cxnSpMkLst>
            <pc:docMk/>
            <pc:sldMk cId="4266748471" sldId="256"/>
            <ac:cxnSpMk id="15" creationId="{F5C6CAEF-5E45-FAF8-002F-A419BA5645FB}"/>
          </ac:cxnSpMkLst>
        </pc:cxnChg>
        <pc:cxnChg chg="mod">
          <ac:chgData name="Richárd Varju" userId="6be7be6f079d9d20" providerId="LiveId" clId="{3A889984-45EC-45B0-BDB7-216700D23267}" dt="2025-04-16T14:06:24.468" v="2544" actId="14100"/>
          <ac:cxnSpMkLst>
            <pc:docMk/>
            <pc:sldMk cId="4266748471" sldId="256"/>
            <ac:cxnSpMk id="18" creationId="{1967B8B4-0965-2E15-514B-65C6757894A2}"/>
          </ac:cxnSpMkLst>
        </pc:cxnChg>
      </pc:sldChg>
      <pc:sldChg chg="modSp mod ord">
        <pc:chgData name="Richárd Varju" userId="6be7be6f079d9d20" providerId="LiveId" clId="{3A889984-45EC-45B0-BDB7-216700D23267}" dt="2025-04-17T09:05:39.823" v="5807"/>
        <pc:sldMkLst>
          <pc:docMk/>
          <pc:sldMk cId="2837199877" sldId="259"/>
        </pc:sldMkLst>
        <pc:spChg chg="mod">
          <ac:chgData name="Richárd Varju" userId="6be7be6f079d9d20" providerId="LiveId" clId="{3A889984-45EC-45B0-BDB7-216700D23267}" dt="2025-04-17T06:57:16.407" v="4885" actId="14861"/>
          <ac:spMkLst>
            <pc:docMk/>
            <pc:sldMk cId="2837199877" sldId="259"/>
            <ac:spMk id="3" creationId="{26390984-432F-3609-25CC-10D0C4F94BF6}"/>
          </ac:spMkLst>
        </pc:spChg>
      </pc:sldChg>
      <pc:sldChg chg="addSp delSp modSp mod ord modCm modNotesTx">
        <pc:chgData name="Richárd Varju" userId="6be7be6f079d9d20" providerId="LiveId" clId="{3A889984-45EC-45B0-BDB7-216700D23267}" dt="2025-04-17T09:05:42.263" v="5809"/>
        <pc:sldMkLst>
          <pc:docMk/>
          <pc:sldMk cId="468404499" sldId="260"/>
        </pc:sldMkLst>
        <pc:spChg chg="del mod">
          <ac:chgData name="Richárd Varju" userId="6be7be6f079d9d20" providerId="LiveId" clId="{3A889984-45EC-45B0-BDB7-216700D23267}" dt="2025-04-16T10:14:29.995" v="86"/>
          <ac:spMkLst>
            <pc:docMk/>
            <pc:sldMk cId="468404499" sldId="260"/>
            <ac:spMk id="5" creationId="{195DB1A4-B707-CC61-4C0A-84EB84383F57}"/>
          </ac:spMkLst>
        </pc:spChg>
        <pc:spChg chg="add mod">
          <ac:chgData name="Richárd Varju" userId="6be7be6f079d9d20" providerId="LiveId" clId="{3A889984-45EC-45B0-BDB7-216700D23267}" dt="2025-04-17T07:26:39.975" v="5590" actId="207"/>
          <ac:spMkLst>
            <pc:docMk/>
            <pc:sldMk cId="468404499" sldId="260"/>
            <ac:spMk id="6" creationId="{66A2F404-4A61-1333-C134-A3A117F43A22}"/>
          </ac:spMkLst>
        </pc:spChg>
        <pc:spChg chg="add del mod">
          <ac:chgData name="Richárd Varju" userId="6be7be6f079d9d20" providerId="LiveId" clId="{3A889984-45EC-45B0-BDB7-216700D23267}" dt="2025-04-16T10:15:17.822" v="88" actId="12084"/>
          <ac:spMkLst>
            <pc:docMk/>
            <pc:sldMk cId="468404499" sldId="260"/>
            <ac:spMk id="6" creationId="{D884C348-5EB6-F4DE-CCC2-2CFB72345187}"/>
          </ac:spMkLst>
        </pc:spChg>
        <pc:spChg chg="mod">
          <ac:chgData name="Richárd Varju" userId="6be7be6f079d9d20" providerId="LiveId" clId="{3A889984-45EC-45B0-BDB7-216700D23267}" dt="2025-04-16T10:19:35.437" v="186" actId="18245"/>
          <ac:spMkLst>
            <pc:docMk/>
            <pc:sldMk cId="468404499" sldId="260"/>
            <ac:spMk id="12" creationId="{8A4DA920-3CD2-F84C-DF99-925B9344B4B5}"/>
          </ac:spMkLst>
        </pc:spChg>
        <pc:spChg chg="mod">
          <ac:chgData name="Richárd Varju" userId="6be7be6f079d9d20" providerId="LiveId" clId="{3A889984-45EC-45B0-BDB7-216700D23267}" dt="2025-04-16T10:21:14.706" v="204" actId="14100"/>
          <ac:spMkLst>
            <pc:docMk/>
            <pc:sldMk cId="468404499" sldId="260"/>
            <ac:spMk id="13" creationId="{2D023650-8BC0-9D47-EC92-AC1E625B19A9}"/>
          </ac:spMkLst>
        </pc:spChg>
        <pc:spChg chg="mod">
          <ac:chgData name="Richárd Varju" userId="6be7be6f079d9d20" providerId="LiveId" clId="{3A889984-45EC-45B0-BDB7-216700D23267}" dt="2025-04-16T10:21:14.226" v="203" actId="1076"/>
          <ac:spMkLst>
            <pc:docMk/>
            <pc:sldMk cId="468404499" sldId="260"/>
            <ac:spMk id="14" creationId="{1AC10DF7-0155-A1AC-19E4-487BCB7A5A26}"/>
          </ac:spMkLst>
        </pc:spChg>
        <pc:spChg chg="mod">
          <ac:chgData name="Richárd Varju" userId="6be7be6f079d9d20" providerId="LiveId" clId="{3A889984-45EC-45B0-BDB7-216700D23267}" dt="2025-04-16T10:19:35.437" v="186" actId="18245"/>
          <ac:spMkLst>
            <pc:docMk/>
            <pc:sldMk cId="468404499" sldId="260"/>
            <ac:spMk id="16" creationId="{45D2604B-44E8-53FF-1502-30374BB8C064}"/>
          </ac:spMkLst>
        </pc:spChg>
        <pc:spChg chg="mod">
          <ac:chgData name="Richárd Varju" userId="6be7be6f079d9d20" providerId="LiveId" clId="{3A889984-45EC-45B0-BDB7-216700D23267}" dt="2025-04-16T10:19:35.437" v="186" actId="18245"/>
          <ac:spMkLst>
            <pc:docMk/>
            <pc:sldMk cId="468404499" sldId="260"/>
            <ac:spMk id="17" creationId="{41D4134E-393D-A946-E922-B187E6DF64CA}"/>
          </ac:spMkLst>
        </pc:spChg>
        <pc:spChg chg="mod">
          <ac:chgData name="Richárd Varju" userId="6be7be6f079d9d20" providerId="LiveId" clId="{3A889984-45EC-45B0-BDB7-216700D23267}" dt="2025-04-17T06:49:17.767" v="4468" actId="20577"/>
          <ac:spMkLst>
            <pc:docMk/>
            <pc:sldMk cId="468404499" sldId="260"/>
            <ac:spMk id="19" creationId="{A36EDB64-EDF1-B820-AE2F-EB0F0E125BAC}"/>
          </ac:spMkLst>
        </pc:spChg>
        <pc:spChg chg="del mod">
          <ac:chgData name="Richárd Varju" userId="6be7be6f079d9d20" providerId="LiveId" clId="{3A889984-45EC-45B0-BDB7-216700D23267}" dt="2025-04-16T10:14:29.990" v="84" actId="21"/>
          <ac:spMkLst>
            <pc:docMk/>
            <pc:sldMk cId="468404499" sldId="260"/>
            <ac:spMk id="21" creationId="{0470476D-B220-AB1F-B172-93C39C4FC733}"/>
          </ac:spMkLst>
        </pc:spChg>
        <pc:spChg chg="mod">
          <ac:chgData name="Richárd Varju" userId="6be7be6f079d9d20" providerId="LiveId" clId="{3A889984-45EC-45B0-BDB7-216700D23267}" dt="2025-04-16T10:19:35.437" v="186" actId="18245"/>
          <ac:spMkLst>
            <pc:docMk/>
            <pc:sldMk cId="468404499" sldId="260"/>
            <ac:spMk id="23" creationId="{CE21A43C-FC73-DA36-F96A-8F6B3DA44905}"/>
          </ac:spMkLst>
        </pc:spChg>
        <pc:spChg chg="mod">
          <ac:chgData name="Richárd Varju" userId="6be7be6f079d9d20" providerId="LiveId" clId="{3A889984-45EC-45B0-BDB7-216700D23267}" dt="2025-04-16T10:19:35.437" v="186" actId="18245"/>
          <ac:spMkLst>
            <pc:docMk/>
            <pc:sldMk cId="468404499" sldId="260"/>
            <ac:spMk id="24" creationId="{3379FCFF-F3DF-E29D-8C25-9B95ABF3894E}"/>
          </ac:spMkLst>
        </pc:spChg>
        <pc:spChg chg="add del mod">
          <ac:chgData name="Richárd Varju" userId="6be7be6f079d9d20" providerId="LiveId" clId="{3A889984-45EC-45B0-BDB7-216700D23267}" dt="2025-04-16T10:20:09.213" v="190" actId="21"/>
          <ac:spMkLst>
            <pc:docMk/>
            <pc:sldMk cId="468404499" sldId="260"/>
            <ac:spMk id="26" creationId="{1BE0FCB1-B2ED-025A-37A0-B69D70A44006}"/>
          </ac:spMkLst>
        </pc:spChg>
        <pc:spChg chg="add del mod">
          <ac:chgData name="Richárd Varju" userId="6be7be6f079d9d20" providerId="LiveId" clId="{3A889984-45EC-45B0-BDB7-216700D23267}" dt="2025-04-16T10:21:16.791" v="205" actId="21"/>
          <ac:spMkLst>
            <pc:docMk/>
            <pc:sldMk cId="468404499" sldId="260"/>
            <ac:spMk id="27" creationId="{29170397-B4B2-F10A-8039-EBCF7EE23ACC}"/>
          </ac:spMkLst>
        </pc:spChg>
        <pc:spChg chg="add del mod">
          <ac:chgData name="Richárd Varju" userId="6be7be6f079d9d20" providerId="LiveId" clId="{3A889984-45EC-45B0-BDB7-216700D23267}" dt="2025-04-16T10:21:58.063" v="210" actId="12084"/>
          <ac:spMkLst>
            <pc:docMk/>
            <pc:sldMk cId="468404499" sldId="260"/>
            <ac:spMk id="31" creationId="{B773CE3A-4C7A-1638-4E71-BD1C435E8915}"/>
          </ac:spMkLst>
        </pc:spChg>
        <pc:spChg chg="add del mod">
          <ac:chgData name="Richárd Varju" userId="6be7be6f079d9d20" providerId="LiveId" clId="{3A889984-45EC-45B0-BDB7-216700D23267}" dt="2025-04-16T10:23:11.965" v="222" actId="12084"/>
          <ac:spMkLst>
            <pc:docMk/>
            <pc:sldMk cId="468404499" sldId="260"/>
            <ac:spMk id="33" creationId="{CCE03BF9-D268-0BF3-4A34-D68AE88877BB}"/>
          </ac:spMkLst>
        </pc:spChg>
        <pc:spChg chg="add del mod">
          <ac:chgData name="Richárd Varju" userId="6be7be6f079d9d20" providerId="LiveId" clId="{3A889984-45EC-45B0-BDB7-216700D23267}" dt="2025-04-16T10:26:34.575" v="256" actId="12084"/>
          <ac:spMkLst>
            <pc:docMk/>
            <pc:sldMk cId="468404499" sldId="260"/>
            <ac:spMk id="35" creationId="{C24AEF1E-8EB1-8ED5-7FB8-A9ECDFA72861}"/>
          </ac:spMkLst>
        </pc:spChg>
        <pc:spChg chg="add del mod">
          <ac:chgData name="Richárd Varju" userId="6be7be6f079d9d20" providerId="LiveId" clId="{3A889984-45EC-45B0-BDB7-216700D23267}" dt="2025-04-16T12:10:14.965" v="1051"/>
          <ac:spMkLst>
            <pc:docMk/>
            <pc:sldMk cId="468404499" sldId="260"/>
            <ac:spMk id="39" creationId="{A9E970A3-8BE4-806F-B7DE-C13ACCB758A1}"/>
          </ac:spMkLst>
        </pc:spChg>
        <pc:spChg chg="add mod">
          <ac:chgData name="Richárd Varju" userId="6be7be6f079d9d20" providerId="LiveId" clId="{3A889984-45EC-45B0-BDB7-216700D23267}" dt="2025-04-17T07:26:24.184" v="5586" actId="1076"/>
          <ac:spMkLst>
            <pc:docMk/>
            <pc:sldMk cId="468404499" sldId="260"/>
            <ac:spMk id="44" creationId="{A420F41C-06B3-EF3E-B8EB-F48704BD021C}"/>
          </ac:spMkLst>
        </pc:spChg>
        <pc:spChg chg="add mod">
          <ac:chgData name="Richárd Varju" userId="6be7be6f079d9d20" providerId="LiveId" clId="{3A889984-45EC-45B0-BDB7-216700D23267}" dt="2025-04-17T07:26:02.881" v="5581" actId="2711"/>
          <ac:spMkLst>
            <pc:docMk/>
            <pc:sldMk cId="468404499" sldId="260"/>
            <ac:spMk id="47" creationId="{A3F87F4E-CD2F-922C-CBD6-DED796D40E68}"/>
          </ac:spMkLst>
        </pc:spChg>
        <pc:spChg chg="add mod">
          <ac:chgData name="Richárd Varju" userId="6be7be6f079d9d20" providerId="LiveId" clId="{3A889984-45EC-45B0-BDB7-216700D23267}" dt="2025-04-17T07:26:06.992" v="5582" actId="2711"/>
          <ac:spMkLst>
            <pc:docMk/>
            <pc:sldMk cId="468404499" sldId="260"/>
            <ac:spMk id="59" creationId="{E9A4C18D-9AED-59D1-BCF3-06EC97248441}"/>
          </ac:spMkLst>
        </pc:spChg>
        <pc:spChg chg="add mod">
          <ac:chgData name="Richárd Varju" userId="6be7be6f079d9d20" providerId="LiveId" clId="{3A889984-45EC-45B0-BDB7-216700D23267}" dt="2025-04-17T07:28:19.352" v="5595" actId="2711"/>
          <ac:spMkLst>
            <pc:docMk/>
            <pc:sldMk cId="468404499" sldId="260"/>
            <ac:spMk id="66" creationId="{3FDD953C-D6B4-3997-0241-28822F11251B}"/>
          </ac:spMkLst>
        </pc:spChg>
        <pc:grpChg chg="del mod">
          <ac:chgData name="Richárd Varju" userId="6be7be6f079d9d20" providerId="LiveId" clId="{3A889984-45EC-45B0-BDB7-216700D23267}" dt="2025-04-16T10:21:33.638" v="208" actId="21"/>
          <ac:grpSpMkLst>
            <pc:docMk/>
            <pc:sldMk cId="468404499" sldId="260"/>
            <ac:grpSpMk id="8" creationId="{81508CC2-6B61-7A36-11CE-1B2DCCEE4202}"/>
          </ac:grpSpMkLst>
        </pc:grpChg>
        <pc:graphicFrameChg chg="add del mod">
          <ac:chgData name="Richárd Varju" userId="6be7be6f079d9d20" providerId="LiveId" clId="{3A889984-45EC-45B0-BDB7-216700D23267}" dt="2025-04-16T10:19:35.437" v="186" actId="18245"/>
          <ac:graphicFrameMkLst>
            <pc:docMk/>
            <pc:sldMk cId="468404499" sldId="260"/>
            <ac:graphicFrameMk id="7" creationId="{09C47BAB-C3BE-79D7-1AA1-CAA0FD100A2E}"/>
          </ac:graphicFrameMkLst>
        </pc:graphicFrameChg>
        <pc:graphicFrameChg chg="add del mod">
          <ac:chgData name="Richárd Varju" userId="6be7be6f079d9d20" providerId="LiveId" clId="{3A889984-45EC-45B0-BDB7-216700D23267}" dt="2025-04-16T10:23:02.094" v="220" actId="21"/>
          <ac:graphicFrameMkLst>
            <pc:docMk/>
            <pc:sldMk cId="468404499" sldId="260"/>
            <ac:graphicFrameMk id="32" creationId="{9447566A-7E3D-1BBA-1419-FB1C3A89F30B}"/>
          </ac:graphicFrameMkLst>
        </pc:graphicFrameChg>
        <pc:graphicFrameChg chg="add del mod">
          <ac:chgData name="Richárd Varju" userId="6be7be6f079d9d20" providerId="LiveId" clId="{3A889984-45EC-45B0-BDB7-216700D23267}" dt="2025-04-16T10:26:22.807" v="254" actId="21"/>
          <ac:graphicFrameMkLst>
            <pc:docMk/>
            <pc:sldMk cId="468404499" sldId="260"/>
            <ac:graphicFrameMk id="34" creationId="{3FEC46CC-2A64-5276-D864-FF69AA9C1640}"/>
          </ac:graphicFrameMkLst>
        </pc:graphicFrameChg>
        <pc:graphicFrameChg chg="add del mod">
          <ac:chgData name="Richárd Varju" userId="6be7be6f079d9d20" providerId="LiveId" clId="{3A889984-45EC-45B0-BDB7-216700D23267}" dt="2025-04-16T10:27:49.247" v="277" actId="21"/>
          <ac:graphicFrameMkLst>
            <pc:docMk/>
            <pc:sldMk cId="468404499" sldId="260"/>
            <ac:graphicFrameMk id="36" creationId="{382A3ABB-9CED-D618-1196-D7785B3F438E}"/>
          </ac:graphicFrameMkLst>
        </pc:graphicFrameChg>
        <pc:graphicFrameChg chg="add del mod modGraphic">
          <ac:chgData name="Richárd Varju" userId="6be7be6f079d9d20" providerId="LiveId" clId="{3A889984-45EC-45B0-BDB7-216700D23267}" dt="2025-04-16T12:28:01.585" v="1777" actId="21"/>
          <ac:graphicFrameMkLst>
            <pc:docMk/>
            <pc:sldMk cId="468404499" sldId="260"/>
            <ac:graphicFrameMk id="37" creationId="{678FA033-A325-A413-E12B-0DD47332DC69}"/>
          </ac:graphicFrameMkLst>
        </pc:graphicFrameChg>
        <pc:graphicFrameChg chg="add del mod modGraphic">
          <ac:chgData name="Richárd Varju" userId="6be7be6f079d9d20" providerId="LiveId" clId="{3A889984-45EC-45B0-BDB7-216700D23267}" dt="2025-04-16T12:27:59.456" v="1776" actId="21"/>
          <ac:graphicFrameMkLst>
            <pc:docMk/>
            <pc:sldMk cId="468404499" sldId="260"/>
            <ac:graphicFrameMk id="38" creationId="{F69D861C-8309-9366-8456-76D0C25F5D72}"/>
          </ac:graphicFrameMkLst>
        </pc:graphicFrameChg>
        <pc:graphicFrameChg chg="add mod modGraphic">
          <ac:chgData name="Richárd Varju" userId="6be7be6f079d9d20" providerId="LiveId" clId="{3A889984-45EC-45B0-BDB7-216700D23267}" dt="2025-04-17T07:26:53.840" v="5592" actId="2711"/>
          <ac:graphicFrameMkLst>
            <pc:docMk/>
            <pc:sldMk cId="468404499" sldId="260"/>
            <ac:graphicFrameMk id="40" creationId="{FA4E71B1-D18A-C3E6-990F-7AF0BD2C7872}"/>
          </ac:graphicFrameMkLst>
        </pc:graphicFrameChg>
        <pc:graphicFrameChg chg="add del">
          <ac:chgData name="Richárd Varju" userId="6be7be6f079d9d20" providerId="LiveId" clId="{3A889984-45EC-45B0-BDB7-216700D23267}" dt="2025-04-16T12:10:14.961" v="1049" actId="21"/>
          <ac:graphicFrameMkLst>
            <pc:docMk/>
            <pc:sldMk cId="468404499" sldId="260"/>
            <ac:graphicFrameMk id="41" creationId="{CCDB18F8-7BB3-14AF-71BE-DC204924F53E}"/>
          </ac:graphicFrameMkLst>
        </pc:graphicFrameChg>
        <pc:graphicFrameChg chg="add del mod modGraphic">
          <ac:chgData name="Richárd Varju" userId="6be7be6f079d9d20" providerId="LiveId" clId="{3A889984-45EC-45B0-BDB7-216700D23267}" dt="2025-04-16T12:10:38.001" v="1057" actId="21"/>
          <ac:graphicFrameMkLst>
            <pc:docMk/>
            <pc:sldMk cId="468404499" sldId="260"/>
            <ac:graphicFrameMk id="42" creationId="{221D5A73-62EB-3F48-7B90-AD6714635D59}"/>
          </ac:graphicFrameMkLst>
        </pc:graphicFrameChg>
        <pc:graphicFrameChg chg="add del mod modGraphic">
          <ac:chgData name="Richárd Varju" userId="6be7be6f079d9d20" providerId="LiveId" clId="{3A889984-45EC-45B0-BDB7-216700D23267}" dt="2025-04-17T07:26:49.297" v="5591" actId="2711"/>
          <ac:graphicFrameMkLst>
            <pc:docMk/>
            <pc:sldMk cId="468404499" sldId="260"/>
            <ac:graphicFrameMk id="43" creationId="{444083F6-A8C9-5F90-19C1-27C3455E03FB}"/>
          </ac:graphicFrameMkLst>
        </pc:graphicFrameChg>
        <pc:graphicFrameChg chg="add mod modGraphic">
          <ac:chgData name="Richárd Varju" userId="6be7be6f079d9d20" providerId="LiveId" clId="{3A889984-45EC-45B0-BDB7-216700D23267}" dt="2025-04-17T07:26:59.866" v="5593" actId="2711"/>
          <ac:graphicFrameMkLst>
            <pc:docMk/>
            <pc:sldMk cId="468404499" sldId="260"/>
            <ac:graphicFrameMk id="45" creationId="{6158BCB3-5E14-DE28-277A-2909F4D64EC3}"/>
          </ac:graphicFrameMkLst>
        </pc:graphicFrameChg>
        <pc:graphicFrameChg chg="add mod modGraphic">
          <ac:chgData name="Richárd Varju" userId="6be7be6f079d9d20" providerId="LiveId" clId="{3A889984-45EC-45B0-BDB7-216700D23267}" dt="2025-04-17T07:27:03.848" v="5594" actId="2711"/>
          <ac:graphicFrameMkLst>
            <pc:docMk/>
            <pc:sldMk cId="468404499" sldId="260"/>
            <ac:graphicFrameMk id="46" creationId="{DFD821E0-8CA1-6060-235D-53AF158556CF}"/>
          </ac:graphicFrameMkLst>
        </pc:graphicFrameChg>
        <pc:picChg chg="add del mod">
          <ac:chgData name="Richárd Varju" userId="6be7be6f079d9d20" providerId="LiveId" clId="{3A889984-45EC-45B0-BDB7-216700D23267}" dt="2025-04-17T06:50:30.484" v="4488" actId="1076"/>
          <ac:picMkLst>
            <pc:docMk/>
            <pc:sldMk cId="468404499" sldId="260"/>
            <ac:picMk id="18" creationId="{2D6B56CB-8D27-71E9-CF47-59A135A4313F}"/>
          </ac:picMkLst>
        </pc:picChg>
        <pc:picChg chg="add mod">
          <ac:chgData name="Richárd Varju" userId="6be7be6f079d9d20" providerId="LiveId" clId="{3A889984-45EC-45B0-BDB7-216700D23267}" dt="2025-04-16T10:19:58.469" v="187"/>
          <ac:picMkLst>
            <pc:docMk/>
            <pc:sldMk cId="468404499" sldId="260"/>
            <ac:picMk id="25" creationId="{EECE430E-33A3-D94D-BA98-674D4698D692}"/>
          </ac:picMkLst>
        </pc:picChg>
        <pc:cxnChg chg="add del mod">
          <ac:chgData name="Richárd Varju" userId="6be7be6f079d9d20" providerId="LiveId" clId="{3A889984-45EC-45B0-BDB7-216700D23267}" dt="2025-04-16T12:34:38.456" v="2054" actId="11529"/>
          <ac:cxnSpMkLst>
            <pc:docMk/>
            <pc:sldMk cId="468404499" sldId="260"/>
            <ac:cxnSpMk id="49" creationId="{08DE3B4D-ACF9-60C1-9A57-119F859286A4}"/>
          </ac:cxnSpMkLst>
        </pc:cxnChg>
        <pc:cxnChg chg="add mod">
          <ac:chgData name="Richárd Varju" userId="6be7be6f079d9d20" providerId="LiveId" clId="{3A889984-45EC-45B0-BDB7-216700D23267}" dt="2025-04-16T12:48:58.942" v="2182" actId="14100"/>
          <ac:cxnSpMkLst>
            <pc:docMk/>
            <pc:sldMk cId="468404499" sldId="260"/>
            <ac:cxnSpMk id="53" creationId="{1DCB30F3-EA6F-9A26-F2DD-165C8106CCE3}"/>
          </ac:cxnSpMkLst>
        </pc:cxnChg>
        <pc:cxnChg chg="add mod">
          <ac:chgData name="Richárd Varju" userId="6be7be6f079d9d20" providerId="LiveId" clId="{3A889984-45EC-45B0-BDB7-216700D23267}" dt="2025-04-16T12:36:27.758" v="2104" actId="14100"/>
          <ac:cxnSpMkLst>
            <pc:docMk/>
            <pc:sldMk cId="468404499" sldId="260"/>
            <ac:cxnSpMk id="57" creationId="{9144EFDA-DF67-D60F-2029-8ABBBF517B9A}"/>
          </ac:cxnSpMkLst>
        </pc:cxnChg>
        <pc:cxnChg chg="add mod">
          <ac:chgData name="Richárd Varju" userId="6be7be6f079d9d20" providerId="LiveId" clId="{3A889984-45EC-45B0-BDB7-216700D23267}" dt="2025-04-16T12:37:07.094" v="2109" actId="14100"/>
          <ac:cxnSpMkLst>
            <pc:docMk/>
            <pc:sldMk cId="468404499" sldId="260"/>
            <ac:cxnSpMk id="61" creationId="{748AFF1C-869B-4AA6-CB78-65C6CD653418}"/>
          </ac:cxnSpMkLst>
        </pc:cxnChg>
        <pc:cxnChg chg="add mod">
          <ac:chgData name="Richárd Varju" userId="6be7be6f079d9d20" providerId="LiveId" clId="{3A889984-45EC-45B0-BDB7-216700D23267}" dt="2025-04-16T12:37:14.966" v="2112" actId="14100"/>
          <ac:cxnSpMkLst>
            <pc:docMk/>
            <pc:sldMk cId="468404499" sldId="260"/>
            <ac:cxnSpMk id="64" creationId="{EF59435A-1128-52ED-6DF1-44EC5830D531}"/>
          </ac:cxnSpMkLst>
        </pc:cxnChg>
      </pc:sldChg>
      <pc:sldChg chg="modSp mod ord">
        <pc:chgData name="Richárd Varju" userId="6be7be6f079d9d20" providerId="LiveId" clId="{3A889984-45EC-45B0-BDB7-216700D23267}" dt="2025-04-17T09:05:33.504" v="5803"/>
        <pc:sldMkLst>
          <pc:docMk/>
          <pc:sldMk cId="1233764987" sldId="261"/>
        </pc:sldMkLst>
        <pc:spChg chg="mod">
          <ac:chgData name="Richárd Varju" userId="6be7be6f079d9d20" providerId="LiveId" clId="{3A889984-45EC-45B0-BDB7-216700D23267}" dt="2025-04-17T06:56:48.137" v="4883" actId="14861"/>
          <ac:spMkLst>
            <pc:docMk/>
            <pc:sldMk cId="1233764987" sldId="261"/>
            <ac:spMk id="3" creationId="{294E4ACC-EF0A-F986-217A-15AAC5CE54AC}"/>
          </ac:spMkLst>
        </pc:spChg>
      </pc:sldChg>
      <pc:sldChg chg="addSp delSp modSp mod ord modCm modNotesTx">
        <pc:chgData name="Richárd Varju" userId="6be7be6f079d9d20" providerId="LiveId" clId="{3A889984-45EC-45B0-BDB7-216700D23267}" dt="2025-04-17T09:05:35.232" v="5805"/>
        <pc:sldMkLst>
          <pc:docMk/>
          <pc:sldMk cId="4146940128" sldId="262"/>
        </pc:sldMkLst>
        <pc:spChg chg="add del mod">
          <ac:chgData name="Richárd Varju" userId="6be7be6f079d9d20" providerId="LiveId" clId="{3A889984-45EC-45B0-BDB7-216700D23267}" dt="2025-04-16T12:57:02.020" v="2280" actId="12084"/>
          <ac:spMkLst>
            <pc:docMk/>
            <pc:sldMk cId="4146940128" sldId="262"/>
            <ac:spMk id="3" creationId="{25A19A0F-F1CA-7E6D-1DFD-023BB6E0F7C4}"/>
          </ac:spMkLst>
        </pc:spChg>
        <pc:spChg chg="add del mod">
          <ac:chgData name="Richárd Varju" userId="6be7be6f079d9d20" providerId="LiveId" clId="{3A889984-45EC-45B0-BDB7-216700D23267}" dt="2025-04-16T12:57:33.871" v="2288" actId="12084"/>
          <ac:spMkLst>
            <pc:docMk/>
            <pc:sldMk cId="4146940128" sldId="262"/>
            <ac:spMk id="5" creationId="{B704D1BE-3CAD-986C-E862-105BE974F492}"/>
          </ac:spMkLst>
        </pc:spChg>
        <pc:spChg chg="add del mod">
          <ac:chgData name="Richárd Varju" userId="6be7be6f079d9d20" providerId="LiveId" clId="{3A889984-45EC-45B0-BDB7-216700D23267}" dt="2025-04-17T07:24:52.480" v="5569" actId="2711"/>
          <ac:spMkLst>
            <pc:docMk/>
            <pc:sldMk cId="4146940128" sldId="262"/>
            <ac:spMk id="13" creationId="{B3D71493-ABAA-0F2D-C95A-47D4E5204DDC}"/>
          </ac:spMkLst>
        </pc:spChg>
        <pc:spChg chg="add mod">
          <ac:chgData name="Richárd Varju" userId="6be7be6f079d9d20" providerId="LiveId" clId="{3A889984-45EC-45B0-BDB7-216700D23267}" dt="2025-04-17T08:59:45.261" v="5732" actId="207"/>
          <ac:spMkLst>
            <pc:docMk/>
            <pc:sldMk cId="4146940128" sldId="262"/>
            <ac:spMk id="18" creationId="{E23B74BF-1A06-88EA-FA68-5DEC865FC1B3}"/>
          </ac:spMkLst>
        </pc:spChg>
        <pc:spChg chg="add mod">
          <ac:chgData name="Richárd Varju" userId="6be7be6f079d9d20" providerId="LiveId" clId="{3A889984-45EC-45B0-BDB7-216700D23267}" dt="2025-04-17T07:25:28.401" v="5577" actId="2711"/>
          <ac:spMkLst>
            <pc:docMk/>
            <pc:sldMk cId="4146940128" sldId="262"/>
            <ac:spMk id="19" creationId="{ACA4D70C-A37F-0F3A-9F8D-1C3B0286882C}"/>
          </ac:spMkLst>
        </pc:spChg>
        <pc:graphicFrameChg chg="add mod">
          <ac:chgData name="Richárd Varju" userId="6be7be6f079d9d20" providerId="LiveId" clId="{3A889984-45EC-45B0-BDB7-216700D23267}" dt="2025-04-16T12:56:29.878" v="2275" actId="14100"/>
          <ac:graphicFrameMkLst>
            <pc:docMk/>
            <pc:sldMk cId="4146940128" sldId="262"/>
            <ac:graphicFrameMk id="4" creationId="{6B7ADDCF-8E4A-9FDF-E647-612CD4C2F907}"/>
          </ac:graphicFrameMkLst>
        </pc:graphicFrameChg>
        <pc:graphicFrameChg chg="add mod modGraphic">
          <ac:chgData name="Richárd Varju" userId="6be7be6f079d9d20" providerId="LiveId" clId="{3A889984-45EC-45B0-BDB7-216700D23267}" dt="2025-04-17T07:25:10.024" v="5573" actId="2711"/>
          <ac:graphicFrameMkLst>
            <pc:docMk/>
            <pc:sldMk cId="4146940128" sldId="262"/>
            <ac:graphicFrameMk id="8" creationId="{7ACDE8BA-76E7-2F15-0271-9D0F74045E08}"/>
          </ac:graphicFrameMkLst>
        </pc:graphicFrameChg>
        <pc:graphicFrameChg chg="add del mod">
          <ac:chgData name="Richárd Varju" userId="6be7be6f079d9d20" providerId="LiveId" clId="{3A889984-45EC-45B0-BDB7-216700D23267}" dt="2025-04-17T07:25:55.231" v="5580" actId="2711"/>
          <ac:graphicFrameMkLst>
            <pc:docMk/>
            <pc:sldMk cId="4146940128" sldId="262"/>
            <ac:graphicFrameMk id="17" creationId="{91BD7CAE-8BCB-DBD3-C961-506FAE2FC695}"/>
          </ac:graphicFrameMkLst>
        </pc:graphicFrameChg>
        <pc:picChg chg="mod">
          <ac:chgData name="Richárd Varju" userId="6be7be6f079d9d20" providerId="LiveId" clId="{3A889984-45EC-45B0-BDB7-216700D23267}" dt="2025-04-16T12:57:38.535" v="2291" actId="1076"/>
          <ac:picMkLst>
            <pc:docMk/>
            <pc:sldMk cId="4146940128" sldId="262"/>
            <ac:picMk id="12" creationId="{BD5C39B4-7BE0-39E5-CF3A-2D2F455BD33D}"/>
          </ac:picMkLst>
        </pc:picChg>
      </pc:sldChg>
      <pc:sldChg chg="addSp delSp modSp mod">
        <pc:chgData name="Richárd Varju" userId="6be7be6f079d9d20" providerId="LiveId" clId="{3A889984-45EC-45B0-BDB7-216700D23267}" dt="2025-04-17T07:29:58.856" v="5614" actId="1076"/>
        <pc:sldMkLst>
          <pc:docMk/>
          <pc:sldMk cId="4069374798" sldId="263"/>
        </pc:sldMkLst>
        <pc:spChg chg="mod">
          <ac:chgData name="Richárd Varju" userId="6be7be6f079d9d20" providerId="LiveId" clId="{3A889984-45EC-45B0-BDB7-216700D23267}" dt="2025-04-16T14:11:09.237" v="2610" actId="1076"/>
          <ac:spMkLst>
            <pc:docMk/>
            <pc:sldMk cId="4069374798" sldId="263"/>
            <ac:spMk id="2" creationId="{5A55644B-DAB1-DA10-9266-D906535C83B1}"/>
          </ac:spMkLst>
        </pc:spChg>
        <pc:spChg chg="mod">
          <ac:chgData name="Richárd Varju" userId="6be7be6f079d9d20" providerId="LiveId" clId="{3A889984-45EC-45B0-BDB7-216700D23267}" dt="2025-04-17T07:29:58.856" v="5614" actId="1076"/>
          <ac:spMkLst>
            <pc:docMk/>
            <pc:sldMk cId="4069374798" sldId="263"/>
            <ac:spMk id="3" creationId="{169CEAFC-A681-5EF3-9157-AF6224A93892}"/>
          </ac:spMkLst>
        </pc:spChg>
        <pc:picChg chg="add mod">
          <ac:chgData name="Richárd Varju" userId="6be7be6f079d9d20" providerId="LiveId" clId="{3A889984-45EC-45B0-BDB7-216700D23267}" dt="2025-04-16T14:11:34.085" v="2621" actId="14861"/>
          <ac:picMkLst>
            <pc:docMk/>
            <pc:sldMk cId="4069374798" sldId="263"/>
            <ac:picMk id="5" creationId="{D0CE5911-4090-0AA8-3183-A728F36073C8}"/>
          </ac:picMkLst>
        </pc:picChg>
        <pc:picChg chg="del">
          <ac:chgData name="Richárd Varju" userId="6be7be6f079d9d20" providerId="LiveId" clId="{3A889984-45EC-45B0-BDB7-216700D23267}" dt="2025-04-16T14:10:59.915" v="2604" actId="21"/>
          <ac:picMkLst>
            <pc:docMk/>
            <pc:sldMk cId="4069374798" sldId="263"/>
            <ac:picMk id="8" creationId="{6419C155-F7B6-F3DA-E00F-61C37B9A050B}"/>
          </ac:picMkLst>
        </pc:picChg>
      </pc:sldChg>
      <pc:sldChg chg="addSp delSp modSp mod modAnim modCm modNotesTx">
        <pc:chgData name="Richárd Varju" userId="6be7be6f079d9d20" providerId="LiveId" clId="{3A889984-45EC-45B0-BDB7-216700D23267}" dt="2025-04-17T07:29:24.464" v="5609" actId="14100"/>
        <pc:sldMkLst>
          <pc:docMk/>
          <pc:sldMk cId="1118856411" sldId="264"/>
        </pc:sldMkLst>
        <pc:spChg chg="mod">
          <ac:chgData name="Richárd Varju" userId="6be7be6f079d9d20" providerId="LiveId" clId="{3A889984-45EC-45B0-BDB7-216700D23267}" dt="2025-04-17T07:29:11.728" v="5605" actId="2711"/>
          <ac:spMkLst>
            <pc:docMk/>
            <pc:sldMk cId="1118856411" sldId="264"/>
            <ac:spMk id="6" creationId="{848BA33F-EBFA-A155-2EFB-9346D177822A}"/>
          </ac:spMkLst>
        </pc:spChg>
        <pc:spChg chg="mod">
          <ac:chgData name="Richárd Varju" userId="6be7be6f079d9d20" providerId="LiveId" clId="{3A889984-45EC-45B0-BDB7-216700D23267}" dt="2025-04-16T14:13:01.528" v="2648" actId="21"/>
          <ac:spMkLst>
            <pc:docMk/>
            <pc:sldMk cId="1118856411" sldId="264"/>
            <ac:spMk id="7" creationId="{EECB1C3C-DC89-1566-E5C5-FF268290D625}"/>
          </ac:spMkLst>
        </pc:spChg>
        <pc:spChg chg="mod">
          <ac:chgData name="Richárd Varju" userId="6be7be6f079d9d20" providerId="LiveId" clId="{3A889984-45EC-45B0-BDB7-216700D23267}" dt="2025-04-16T14:12:49.200" v="2634" actId="21"/>
          <ac:spMkLst>
            <pc:docMk/>
            <pc:sldMk cId="1118856411" sldId="264"/>
            <ac:spMk id="8" creationId="{1ACD2B4E-77E3-535E-C2CA-215ECC36DFB3}"/>
          </ac:spMkLst>
        </pc:spChg>
        <pc:spChg chg="add mod">
          <ac:chgData name="Richárd Varju" userId="6be7be6f079d9d20" providerId="LiveId" clId="{3A889984-45EC-45B0-BDB7-216700D23267}" dt="2025-04-17T07:28:58.328" v="5603" actId="1076"/>
          <ac:spMkLst>
            <pc:docMk/>
            <pc:sldMk cId="1118856411" sldId="264"/>
            <ac:spMk id="12" creationId="{B6D3BABD-3514-A2E6-A796-DD7F1D3D9421}"/>
          </ac:spMkLst>
        </pc:spChg>
        <pc:spChg chg="add del mod">
          <ac:chgData name="Richárd Varju" userId="6be7be6f079d9d20" providerId="LiveId" clId="{3A889984-45EC-45B0-BDB7-216700D23267}" dt="2025-04-16T14:25:17.730" v="2940" actId="21"/>
          <ac:spMkLst>
            <pc:docMk/>
            <pc:sldMk cId="1118856411" sldId="264"/>
            <ac:spMk id="14" creationId="{16E0421F-B400-7F69-9F2C-EC487B081BD8}"/>
          </ac:spMkLst>
        </pc:spChg>
        <pc:spChg chg="add mod">
          <ac:chgData name="Richárd Varju" userId="6be7be6f079d9d20" providerId="LiveId" clId="{3A889984-45EC-45B0-BDB7-216700D23267}" dt="2025-04-17T07:20:14.606" v="5542" actId="20577"/>
          <ac:spMkLst>
            <pc:docMk/>
            <pc:sldMk cId="1118856411" sldId="264"/>
            <ac:spMk id="16" creationId="{55BE2F86-FAE4-E6B7-28CF-207ADC4C256D}"/>
          </ac:spMkLst>
        </pc:spChg>
        <pc:spChg chg="add mod">
          <ac:chgData name="Richárd Varju" userId="6be7be6f079d9d20" providerId="LiveId" clId="{3A889984-45EC-45B0-BDB7-216700D23267}" dt="2025-04-17T07:29:04.960" v="5604" actId="2711"/>
          <ac:spMkLst>
            <pc:docMk/>
            <pc:sldMk cId="1118856411" sldId="264"/>
            <ac:spMk id="17" creationId="{E208631F-4D5E-1CDE-20E4-9E015B9E553E}"/>
          </ac:spMkLst>
        </pc:spChg>
        <pc:spChg chg="del">
          <ac:chgData name="Richárd Varju" userId="6be7be6f079d9d20" providerId="LiveId" clId="{3A889984-45EC-45B0-BDB7-216700D23267}" dt="2025-04-16T14:12:17.698" v="2625" actId="21"/>
          <ac:spMkLst>
            <pc:docMk/>
            <pc:sldMk cId="1118856411" sldId="264"/>
            <ac:spMk id="19" creationId="{88618989-163C-FF89-2226-3425B4E91CF6}"/>
          </ac:spMkLst>
        </pc:spChg>
        <pc:spChg chg="add del mod">
          <ac:chgData name="Richárd Varju" userId="6be7be6f079d9d20" providerId="LiveId" clId="{3A889984-45EC-45B0-BDB7-216700D23267}" dt="2025-04-16T14:25:17.734" v="2942"/>
          <ac:spMkLst>
            <pc:docMk/>
            <pc:sldMk cId="1118856411" sldId="264"/>
            <ac:spMk id="20" creationId="{A836B663-EDD6-37BD-FC01-3A81E4AB53A9}"/>
          </ac:spMkLst>
        </pc:spChg>
        <pc:spChg chg="mod">
          <ac:chgData name="Richárd Varju" userId="6be7be6f079d9d20" providerId="LiveId" clId="{3A889984-45EC-45B0-BDB7-216700D23267}" dt="2025-04-17T06:33:11.448" v="3936" actId="1076"/>
          <ac:spMkLst>
            <pc:docMk/>
            <pc:sldMk cId="1118856411" sldId="264"/>
            <ac:spMk id="22" creationId="{35CA5124-22C3-5303-ABDA-EC782B45DF38}"/>
          </ac:spMkLst>
        </pc:spChg>
        <pc:spChg chg="del mod">
          <ac:chgData name="Richárd Varju" userId="6be7be6f079d9d20" providerId="LiveId" clId="{3A889984-45EC-45B0-BDB7-216700D23267}" dt="2025-04-16T14:12:57.984" v="2642"/>
          <ac:spMkLst>
            <pc:docMk/>
            <pc:sldMk cId="1118856411" sldId="264"/>
            <ac:spMk id="23" creationId="{C08F2F03-99DA-28D6-6566-90A94F2DF820}"/>
          </ac:spMkLst>
        </pc:spChg>
        <pc:spChg chg="add mod">
          <ac:chgData name="Richárd Varju" userId="6be7be6f079d9d20" providerId="LiveId" clId="{3A889984-45EC-45B0-BDB7-216700D23267}" dt="2025-04-17T07:15:15.281" v="5484" actId="14838"/>
          <ac:spMkLst>
            <pc:docMk/>
            <pc:sldMk cId="1118856411" sldId="264"/>
            <ac:spMk id="24" creationId="{A1D77287-2E78-26EE-A999-C756CFA8DF3F}"/>
          </ac:spMkLst>
        </pc:spChg>
        <pc:spChg chg="add mod">
          <ac:chgData name="Richárd Varju" userId="6be7be6f079d9d20" providerId="LiveId" clId="{3A889984-45EC-45B0-BDB7-216700D23267}" dt="2025-04-17T07:29:24.464" v="5609" actId="14100"/>
          <ac:spMkLst>
            <pc:docMk/>
            <pc:sldMk cId="1118856411" sldId="264"/>
            <ac:spMk id="26" creationId="{497DB0B2-DDFA-BBA5-C31C-50392B11EF90}"/>
          </ac:spMkLst>
        </pc:spChg>
        <pc:spChg chg="add mod">
          <ac:chgData name="Richárd Varju" userId="6be7be6f079d9d20" providerId="LiveId" clId="{3A889984-45EC-45B0-BDB7-216700D23267}" dt="2025-04-17T07:15:48.660" v="5502" actId="14838"/>
          <ac:spMkLst>
            <pc:docMk/>
            <pc:sldMk cId="1118856411" sldId="264"/>
            <ac:spMk id="27" creationId="{2E3B6730-B65A-4182-6DED-D3CD67232E70}"/>
          </ac:spMkLst>
        </pc:spChg>
        <pc:spChg chg="mod">
          <ac:chgData name="Richárd Varju" userId="6be7be6f079d9d20" providerId="LiveId" clId="{3A889984-45EC-45B0-BDB7-216700D23267}" dt="2025-04-17T06:33:10.432" v="3935" actId="1076"/>
          <ac:spMkLst>
            <pc:docMk/>
            <pc:sldMk cId="1118856411" sldId="264"/>
            <ac:spMk id="28" creationId="{DC7B60E5-97C3-C259-62B7-F5218AB174A8}"/>
          </ac:spMkLst>
        </pc:spChg>
        <pc:spChg chg="mod">
          <ac:chgData name="Richárd Varju" userId="6be7be6f079d9d20" providerId="LiveId" clId="{3A889984-45EC-45B0-BDB7-216700D23267}" dt="2025-04-17T06:33:09.489" v="3934" actId="1076"/>
          <ac:spMkLst>
            <pc:docMk/>
            <pc:sldMk cId="1118856411" sldId="264"/>
            <ac:spMk id="29" creationId="{787E595E-B705-E963-35A5-A3165E79EB05}"/>
          </ac:spMkLst>
        </pc:spChg>
        <pc:spChg chg="add mod">
          <ac:chgData name="Richárd Varju" userId="6be7be6f079d9d20" providerId="LiveId" clId="{3A889984-45EC-45B0-BDB7-216700D23267}" dt="2025-04-17T07:29:21.752" v="5608" actId="14100"/>
          <ac:spMkLst>
            <pc:docMk/>
            <pc:sldMk cId="1118856411" sldId="264"/>
            <ac:spMk id="48" creationId="{984F9D84-1B90-0FAD-5885-7EE96159D81F}"/>
          </ac:spMkLst>
        </pc:spChg>
        <pc:spChg chg="add mod">
          <ac:chgData name="Richárd Varju" userId="6be7be6f079d9d20" providerId="LiveId" clId="{3A889984-45EC-45B0-BDB7-216700D23267}" dt="2025-04-17T07:16:27.833" v="5516" actId="14838"/>
          <ac:spMkLst>
            <pc:docMk/>
            <pc:sldMk cId="1118856411" sldId="264"/>
            <ac:spMk id="50" creationId="{39B9694C-5C74-384B-895C-2826E3543D2A}"/>
          </ac:spMkLst>
        </pc:spChg>
        <pc:picChg chg="del">
          <ac:chgData name="Richárd Varju" userId="6be7be6f079d9d20" providerId="LiveId" clId="{3A889984-45EC-45B0-BDB7-216700D23267}" dt="2025-04-16T14:12:21.123" v="2626" actId="21"/>
          <ac:picMkLst>
            <pc:docMk/>
            <pc:sldMk cId="1118856411" sldId="264"/>
            <ac:picMk id="5" creationId="{B68A2C84-94D2-86DE-E5D7-353F207AF532}"/>
          </ac:picMkLst>
        </pc:picChg>
        <pc:picChg chg="add mod">
          <ac:chgData name="Richárd Varju" userId="6be7be6f079d9d20" providerId="LiveId" clId="{3A889984-45EC-45B0-BDB7-216700D23267}" dt="2025-04-17T06:30:25.016" v="3910" actId="1076"/>
          <ac:picMkLst>
            <pc:docMk/>
            <pc:sldMk cId="1118856411" sldId="264"/>
            <ac:picMk id="13" creationId="{883FDCC4-12FE-85D1-AEA4-A3A509F50F47}"/>
          </ac:picMkLst>
        </pc:picChg>
        <pc:picChg chg="mod">
          <ac:chgData name="Richárd Varju" userId="6be7be6f079d9d20" providerId="LiveId" clId="{3A889984-45EC-45B0-BDB7-216700D23267}" dt="2025-04-17T07:21:50.521" v="5551"/>
          <ac:picMkLst>
            <pc:docMk/>
            <pc:sldMk cId="1118856411" sldId="264"/>
            <ac:picMk id="18" creationId="{DAA18747-B416-7C51-2F8A-F409D4D9C05C}"/>
          </ac:picMkLst>
        </pc:picChg>
        <pc:picChg chg="add mod">
          <ac:chgData name="Richárd Varju" userId="6be7be6f079d9d20" providerId="LiveId" clId="{3A889984-45EC-45B0-BDB7-216700D23267}" dt="2025-04-17T07:18:25.624" v="5519" actId="1076"/>
          <ac:picMkLst>
            <pc:docMk/>
            <pc:sldMk cId="1118856411" sldId="264"/>
            <ac:picMk id="1026" creationId="{09912D13-C97F-4CCA-927E-75B9F2DADED0}"/>
          </ac:picMkLst>
        </pc:picChg>
        <pc:picChg chg="add del mod">
          <ac:chgData name="Richárd Varju" userId="6be7be6f079d9d20" providerId="LiveId" clId="{3A889984-45EC-45B0-BDB7-216700D23267}" dt="2025-04-17T07:18:56.814" v="5526" actId="21"/>
          <ac:picMkLst>
            <pc:docMk/>
            <pc:sldMk cId="1118856411" sldId="264"/>
            <ac:picMk id="1028" creationId="{18909130-C91B-E3C8-D837-7063608ED10F}"/>
          </ac:picMkLst>
        </pc:picChg>
        <pc:picChg chg="add">
          <ac:chgData name="Richárd Varju" userId="6be7be6f079d9d20" providerId="LiveId" clId="{3A889984-45EC-45B0-BDB7-216700D23267}" dt="2025-04-17T07:19:11.566" v="5527"/>
          <ac:picMkLst>
            <pc:docMk/>
            <pc:sldMk cId="1118856411" sldId="264"/>
            <ac:picMk id="1030" creationId="{E030DD59-01CA-7887-CD69-4B47F495EAC0}"/>
          </ac:picMkLst>
        </pc:picChg>
        <pc:picChg chg="add mod">
          <ac:chgData name="Richárd Varju" userId="6be7be6f079d9d20" providerId="LiveId" clId="{3A889984-45EC-45B0-BDB7-216700D23267}" dt="2025-04-17T07:21:07.760" v="5549" actId="1076"/>
          <ac:picMkLst>
            <pc:docMk/>
            <pc:sldMk cId="1118856411" sldId="264"/>
            <ac:picMk id="1032" creationId="{1914B14D-431C-F10E-7AC1-BD8DD61EA8CD}"/>
          </ac:picMkLst>
        </pc:picChg>
        <pc:picChg chg="add mod">
          <ac:chgData name="Richárd Varju" userId="6be7be6f079d9d20" providerId="LiveId" clId="{3A889984-45EC-45B0-BDB7-216700D23267}" dt="2025-04-17T07:21:09.503" v="5550" actId="1076"/>
          <ac:picMkLst>
            <pc:docMk/>
            <pc:sldMk cId="1118856411" sldId="264"/>
            <ac:picMk id="1034" creationId="{F3264D17-8C65-8FF9-8B2A-F1FB649AE38F}"/>
          </ac:picMkLst>
        </pc:picChg>
        <pc:cxnChg chg="add del mod">
          <ac:chgData name="Richárd Varju" userId="6be7be6f079d9d20" providerId="LiveId" clId="{3A889984-45EC-45B0-BDB7-216700D23267}" dt="2025-04-17T06:32:45.931" v="3929" actId="21"/>
          <ac:cxnSpMkLst>
            <pc:docMk/>
            <pc:sldMk cId="1118856411" sldId="264"/>
            <ac:cxnSpMk id="31" creationId="{89D3CD6C-58F7-44A7-E1FC-11AC6A6022C6}"/>
          </ac:cxnSpMkLst>
        </pc:cxnChg>
        <pc:cxnChg chg="add del mod">
          <ac:chgData name="Richárd Varju" userId="6be7be6f079d9d20" providerId="LiveId" clId="{3A889984-45EC-45B0-BDB7-216700D23267}" dt="2025-04-17T06:31:21.787" v="3917" actId="21"/>
          <ac:cxnSpMkLst>
            <pc:docMk/>
            <pc:sldMk cId="1118856411" sldId="264"/>
            <ac:cxnSpMk id="35" creationId="{A5EB57B1-EE97-FA07-3B32-2E8F67B21A25}"/>
          </ac:cxnSpMkLst>
        </pc:cxnChg>
        <pc:cxnChg chg="add del mod">
          <ac:chgData name="Richárd Varju" userId="6be7be6f079d9d20" providerId="LiveId" clId="{3A889984-45EC-45B0-BDB7-216700D23267}" dt="2025-04-17T06:36:51.867" v="3956" actId="21"/>
          <ac:cxnSpMkLst>
            <pc:docMk/>
            <pc:sldMk cId="1118856411" sldId="264"/>
            <ac:cxnSpMk id="38" creationId="{BFACD834-7F9C-13EE-5868-54553B41A02F}"/>
          </ac:cxnSpMkLst>
        </pc:cxnChg>
        <pc:cxnChg chg="add del mod">
          <ac:chgData name="Richárd Varju" userId="6be7be6f079d9d20" providerId="LiveId" clId="{3A889984-45EC-45B0-BDB7-216700D23267}" dt="2025-04-17T06:31:19.612" v="3916" actId="21"/>
          <ac:cxnSpMkLst>
            <pc:docMk/>
            <pc:sldMk cId="1118856411" sldId="264"/>
            <ac:cxnSpMk id="43" creationId="{582356B1-0578-5228-5057-717E68F7E903}"/>
          </ac:cxnSpMkLst>
        </pc:cxnChg>
      </pc:sldChg>
      <pc:sldChg chg="modSp mod">
        <pc:chgData name="Richárd Varju" userId="6be7be6f079d9d20" providerId="LiveId" clId="{3A889984-45EC-45B0-BDB7-216700D23267}" dt="2025-04-17T07:30:04.583" v="5616" actId="1076"/>
        <pc:sldMkLst>
          <pc:docMk/>
          <pc:sldMk cId="1915034443" sldId="265"/>
        </pc:sldMkLst>
        <pc:spChg chg="mod">
          <ac:chgData name="Richárd Varju" userId="6be7be6f079d9d20" providerId="LiveId" clId="{3A889984-45EC-45B0-BDB7-216700D23267}" dt="2025-04-17T07:30:04.583" v="5616" actId="1076"/>
          <ac:spMkLst>
            <pc:docMk/>
            <pc:sldMk cId="1915034443" sldId="265"/>
            <ac:spMk id="3" creationId="{4198D2F0-3C7A-437D-E6A7-92B438A07F1B}"/>
          </ac:spMkLst>
        </pc:spChg>
      </pc:sldChg>
      <pc:sldChg chg="addSp modSp mod ord modNotesTx">
        <pc:chgData name="Richárd Varju" userId="6be7be6f079d9d20" providerId="LiveId" clId="{3A889984-45EC-45B0-BDB7-216700D23267}" dt="2025-04-17T13:09:13.906" v="6935" actId="20577"/>
        <pc:sldMkLst>
          <pc:docMk/>
          <pc:sldMk cId="2776999868" sldId="266"/>
        </pc:sldMkLst>
        <pc:spChg chg="mod">
          <ac:chgData name="Richárd Varju" userId="6be7be6f079d9d20" providerId="LiveId" clId="{3A889984-45EC-45B0-BDB7-216700D23267}" dt="2025-04-17T12:55:32.619" v="6925" actId="14100"/>
          <ac:spMkLst>
            <pc:docMk/>
            <pc:sldMk cId="2776999868" sldId="266"/>
            <ac:spMk id="6" creationId="{871CBA9B-ED77-48BA-A649-ACA1B2C6F1BF}"/>
          </ac:spMkLst>
        </pc:spChg>
        <pc:spChg chg="mod">
          <ac:chgData name="Richárd Varju" userId="6be7be6f079d9d20" providerId="LiveId" clId="{3A889984-45EC-45B0-BDB7-216700D23267}" dt="2025-04-17T12:45:34.314" v="6528" actId="1076"/>
          <ac:spMkLst>
            <pc:docMk/>
            <pc:sldMk cId="2776999868" sldId="266"/>
            <ac:spMk id="18" creationId="{40FF337B-86BE-4A0A-AF9A-7F3FB2C4FE51}"/>
          </ac:spMkLst>
        </pc:spChg>
        <pc:picChg chg="add mod">
          <ac:chgData name="Richárd Varju" userId="6be7be6f079d9d20" providerId="LiveId" clId="{3A889984-45EC-45B0-BDB7-216700D23267}" dt="2025-04-17T12:46:00.659" v="6533" actId="1076"/>
          <ac:picMkLst>
            <pc:docMk/>
            <pc:sldMk cId="2776999868" sldId="266"/>
            <ac:picMk id="7" creationId="{E214D609-F7AC-54AD-6D35-DEB52CB39F5F}"/>
          </ac:picMkLst>
        </pc:picChg>
        <pc:picChg chg="mod">
          <ac:chgData name="Richárd Varju" userId="6be7be6f079d9d20" providerId="LiveId" clId="{3A889984-45EC-45B0-BDB7-216700D23267}" dt="2025-04-17T12:45:35.699" v="6529" actId="1076"/>
          <ac:picMkLst>
            <pc:docMk/>
            <pc:sldMk cId="2776999868" sldId="266"/>
            <ac:picMk id="19" creationId="{9BC628C7-6599-47C6-8D27-CC8014744130}"/>
          </ac:picMkLst>
        </pc:picChg>
      </pc:sldChg>
      <pc:sldChg chg="del">
        <pc:chgData name="Richárd Varju" userId="6be7be6f079d9d20" providerId="LiveId" clId="{3A889984-45EC-45B0-BDB7-216700D23267}" dt="2025-04-16T10:12:15.220" v="0" actId="2696"/>
        <pc:sldMkLst>
          <pc:docMk/>
          <pc:sldMk cId="2791029656" sldId="267"/>
        </pc:sldMkLst>
      </pc:sldChg>
      <pc:sldChg chg="addSp delSp modSp new mod ord modTransition setBg modNotesTx">
        <pc:chgData name="Richárd Varju" userId="6be7be6f079d9d20" providerId="LiveId" clId="{3A889984-45EC-45B0-BDB7-216700D23267}" dt="2025-04-17T09:39:27.887" v="5950" actId="14838"/>
        <pc:sldMkLst>
          <pc:docMk/>
          <pc:sldMk cId="4006532085" sldId="267"/>
        </pc:sldMkLst>
        <pc:spChg chg="add mod">
          <ac:chgData name="Richárd Varju" userId="6be7be6f079d9d20" providerId="LiveId" clId="{3A889984-45EC-45B0-BDB7-216700D23267}" dt="2025-04-17T09:03:21.078" v="5782" actId="1076"/>
          <ac:spMkLst>
            <pc:docMk/>
            <pc:sldMk cId="4006532085" sldId="267"/>
            <ac:spMk id="2" creationId="{C757BA14-0850-8668-643C-CB4C418AAD01}"/>
          </ac:spMkLst>
        </pc:spChg>
        <pc:spChg chg="add del mod">
          <ac:chgData name="Richárd Varju" userId="6be7be6f079d9d20" providerId="LiveId" clId="{3A889984-45EC-45B0-BDB7-216700D23267}" dt="2025-04-17T08:57:32.394" v="5721" actId="12084"/>
          <ac:spMkLst>
            <pc:docMk/>
            <pc:sldMk cId="4006532085" sldId="267"/>
            <ac:spMk id="5" creationId="{FD27A4A7-D72D-1023-9975-470A3615B382}"/>
          </ac:spMkLst>
        </pc:spChg>
        <pc:spChg chg="add mod">
          <ac:chgData name="Richárd Varju" userId="6be7be6f079d9d20" providerId="LiveId" clId="{3A889984-45EC-45B0-BDB7-216700D23267}" dt="2025-04-17T08:57:22.562" v="5719" actId="767"/>
          <ac:spMkLst>
            <pc:docMk/>
            <pc:sldMk cId="4006532085" sldId="267"/>
            <ac:spMk id="8" creationId="{DCA4DBEB-3505-C3F7-A8C6-2315410DBE01}"/>
          </ac:spMkLst>
        </pc:spChg>
        <pc:spChg chg="add del mod">
          <ac:chgData name="Richárd Varju" userId="6be7be6f079d9d20" providerId="LiveId" clId="{3A889984-45EC-45B0-BDB7-216700D23267}" dt="2025-04-17T09:21:25.019" v="5872" actId="12084"/>
          <ac:spMkLst>
            <pc:docMk/>
            <pc:sldMk cId="4006532085" sldId="267"/>
            <ac:spMk id="12" creationId="{FFC3E1E4-0CE4-0BFA-5CA6-27B66733BC73}"/>
          </ac:spMkLst>
        </pc:spChg>
        <pc:graphicFrameChg chg="add mod">
          <ac:chgData name="Richárd Varju" userId="6be7be6f079d9d20" providerId="LiveId" clId="{3A889984-45EC-45B0-BDB7-216700D23267}" dt="2025-04-17T09:04:18.782" v="5799"/>
          <ac:graphicFrameMkLst>
            <pc:docMk/>
            <pc:sldMk cId="4006532085" sldId="267"/>
            <ac:graphicFrameMk id="9" creationId="{A01C6547-B6CE-6E24-1086-57ABA82E4AD0}"/>
          </ac:graphicFrameMkLst>
        </pc:graphicFrameChg>
        <pc:graphicFrameChg chg="add mod modGraphic">
          <ac:chgData name="Richárd Varju" userId="6be7be6f079d9d20" providerId="LiveId" clId="{3A889984-45EC-45B0-BDB7-216700D23267}" dt="2025-04-17T09:39:27.887" v="5950" actId="14838"/>
          <ac:graphicFrameMkLst>
            <pc:docMk/>
            <pc:sldMk cId="4006532085" sldId="267"/>
            <ac:graphicFrameMk id="13" creationId="{AAC0ABF3-903F-104A-2729-443FD80F40A9}"/>
          </ac:graphicFrameMkLst>
        </pc:graphicFrameChg>
        <pc:picChg chg="add mod">
          <ac:chgData name="Richárd Varju" userId="6be7be6f079d9d20" providerId="LiveId" clId="{3A889984-45EC-45B0-BDB7-216700D23267}" dt="2025-04-17T08:38:00.062" v="5668" actId="14100"/>
          <ac:picMkLst>
            <pc:docMk/>
            <pc:sldMk cId="4006532085" sldId="267"/>
            <ac:picMk id="4" creationId="{E8614ABF-857D-94C5-2114-7B4DD31B9372}"/>
          </ac:picMkLst>
        </pc:picChg>
        <pc:picChg chg="add mod">
          <ac:chgData name="Richárd Varju" userId="6be7be6f079d9d20" providerId="LiveId" clId="{3A889984-45EC-45B0-BDB7-216700D23267}" dt="2025-04-17T08:40:07.040" v="5674"/>
          <ac:picMkLst>
            <pc:docMk/>
            <pc:sldMk cId="4006532085" sldId="267"/>
            <ac:picMk id="7" creationId="{F7289DA3-CBB3-FA0D-8460-436F913420DD}"/>
          </ac:picMkLst>
        </pc:picChg>
        <pc:picChg chg="add del mod">
          <ac:chgData name="Richárd Varju" userId="6be7be6f079d9d20" providerId="LiveId" clId="{3A889984-45EC-45B0-BDB7-216700D23267}" dt="2025-04-17T08:58:12.596" v="5726" actId="21"/>
          <ac:picMkLst>
            <pc:docMk/>
            <pc:sldMk cId="4006532085" sldId="267"/>
            <ac:picMk id="11" creationId="{084E0D3F-05C5-7E36-FD44-D62FE5F9A09C}"/>
          </ac:picMkLst>
        </pc:picChg>
      </pc:sldChg>
      <pc:sldChg chg="addSp delSp modSp new mod modTransition setBg modNotesTx">
        <pc:chgData name="Richárd Varju" userId="6be7be6f079d9d20" providerId="LiveId" clId="{3A889984-45EC-45B0-BDB7-216700D23267}" dt="2025-04-17T12:42:00.363" v="6519" actId="1076"/>
        <pc:sldMkLst>
          <pc:docMk/>
          <pc:sldMk cId="1964401197" sldId="268"/>
        </pc:sldMkLst>
        <pc:spChg chg="add mod">
          <ac:chgData name="Richárd Varju" userId="6be7be6f079d9d20" providerId="LiveId" clId="{3A889984-45EC-45B0-BDB7-216700D23267}" dt="2025-04-17T12:37:19.170" v="6479" actId="1076"/>
          <ac:spMkLst>
            <pc:docMk/>
            <pc:sldMk cId="1964401197" sldId="268"/>
            <ac:spMk id="4" creationId="{405EA831-D3DD-454E-20B7-1DC8C6B3C3CE}"/>
          </ac:spMkLst>
        </pc:spChg>
        <pc:spChg chg="add del mod">
          <ac:chgData name="Richárd Varju" userId="6be7be6f079d9d20" providerId="LiveId" clId="{3A889984-45EC-45B0-BDB7-216700D23267}" dt="2025-04-17T12:42:00.363" v="6519" actId="1076"/>
          <ac:spMkLst>
            <pc:docMk/>
            <pc:sldMk cId="1964401197" sldId="268"/>
            <ac:spMk id="9" creationId="{7CC41096-64E0-A15F-5D67-6BAF0EFB2FF7}"/>
          </ac:spMkLst>
        </pc:spChg>
        <pc:graphicFrameChg chg="add mod">
          <ac:chgData name="Richárd Varju" userId="6be7be6f079d9d20" providerId="LiveId" clId="{3A889984-45EC-45B0-BDB7-216700D23267}" dt="2025-04-17T12:41:46.454" v="6512" actId="14100"/>
          <ac:graphicFrameMkLst>
            <pc:docMk/>
            <pc:sldMk cId="1964401197" sldId="268"/>
            <ac:graphicFrameMk id="10" creationId="{706D4547-A163-6B1F-D54E-AEE1E1F4F7B4}"/>
          </ac:graphicFrameMkLst>
        </pc:graphicFrameChg>
        <pc:picChg chg="add mod">
          <ac:chgData name="Richárd Varju" userId="6be7be6f079d9d20" providerId="LiveId" clId="{3A889984-45EC-45B0-BDB7-216700D23267}" dt="2025-04-17T09:46:44.205" v="6086" actId="1076"/>
          <ac:picMkLst>
            <pc:docMk/>
            <pc:sldMk cId="1964401197" sldId="268"/>
            <ac:picMk id="3" creationId="{852CC280-1C3A-D149-5C4D-FC9A5F88AEC6}"/>
          </ac:picMkLst>
        </pc:picChg>
        <pc:picChg chg="add mod">
          <ac:chgData name="Richárd Varju" userId="6be7be6f079d9d20" providerId="LiveId" clId="{3A889984-45EC-45B0-BDB7-216700D23267}" dt="2025-04-17T12:39:47.346" v="6501" actId="1076"/>
          <ac:picMkLst>
            <pc:docMk/>
            <pc:sldMk cId="1964401197" sldId="268"/>
            <ac:picMk id="6" creationId="{D6F59370-6BEC-A131-6E81-32DDD916F6B2}"/>
          </ac:picMkLst>
        </pc:picChg>
        <pc:picChg chg="add mod">
          <ac:chgData name="Richárd Varju" userId="6be7be6f079d9d20" providerId="LiveId" clId="{3A889984-45EC-45B0-BDB7-216700D23267}" dt="2025-04-17T12:39:45.019" v="6500" actId="1076"/>
          <ac:picMkLst>
            <pc:docMk/>
            <pc:sldMk cId="1964401197" sldId="268"/>
            <ac:picMk id="8" creationId="{41303126-9E8D-FA15-91D5-A609D4778E2E}"/>
          </ac:picMkLst>
        </pc:picChg>
      </pc:sldChg>
      <pc:sldChg chg="del">
        <pc:chgData name="Richárd Varju" userId="6be7be6f079d9d20" providerId="LiveId" clId="{3A889984-45EC-45B0-BDB7-216700D23267}" dt="2025-04-16T12:47:15.001" v="2177" actId="2696"/>
        <pc:sldMkLst>
          <pc:docMk/>
          <pc:sldMk cId="2982863085" sldId="268"/>
        </pc:sldMkLst>
      </pc:sldChg>
      <pc:sldChg chg="del">
        <pc:chgData name="Richárd Varju" userId="6be7be6f079d9d20" providerId="LiveId" clId="{3A889984-45EC-45B0-BDB7-216700D23267}" dt="2025-04-16T12:47:24.203" v="2179" actId="2696"/>
        <pc:sldMkLst>
          <pc:docMk/>
          <pc:sldMk cId="806558964" sldId="269"/>
        </pc:sldMkLst>
      </pc:sldChg>
      <pc:sldChg chg="addSp delSp modSp new mod modTransition setBg">
        <pc:chgData name="Richárd Varju" userId="6be7be6f079d9d20" providerId="LiveId" clId="{3A889984-45EC-45B0-BDB7-216700D23267}" dt="2025-04-17T14:56:39.592" v="7149"/>
        <pc:sldMkLst>
          <pc:docMk/>
          <pc:sldMk cId="2492142768" sldId="269"/>
        </pc:sldMkLst>
        <pc:spChg chg="add mod">
          <ac:chgData name="Richárd Varju" userId="6be7be6f079d9d20" providerId="LiveId" clId="{3A889984-45EC-45B0-BDB7-216700D23267}" dt="2025-04-17T13:49:10.858" v="7018" actId="2711"/>
          <ac:spMkLst>
            <pc:docMk/>
            <pc:sldMk cId="2492142768" sldId="269"/>
            <ac:spMk id="4" creationId="{5BBEF269-D26D-B571-3AE9-0B8E33C4C347}"/>
          </ac:spMkLst>
        </pc:spChg>
        <pc:spChg chg="add mod">
          <ac:chgData name="Richárd Varju" userId="6be7be6f079d9d20" providerId="LiveId" clId="{3A889984-45EC-45B0-BDB7-216700D23267}" dt="2025-04-17T13:48:55.451" v="7017" actId="14838"/>
          <ac:spMkLst>
            <pc:docMk/>
            <pc:sldMk cId="2492142768" sldId="269"/>
            <ac:spMk id="5" creationId="{5C681ADF-EFF3-F96B-A9AB-F09F5FF203DE}"/>
          </ac:spMkLst>
        </pc:spChg>
        <pc:spChg chg="add mod">
          <ac:chgData name="Richárd Varju" userId="6be7be6f079d9d20" providerId="LiveId" clId="{3A889984-45EC-45B0-BDB7-216700D23267}" dt="2025-04-17T14:47:46.822" v="7049" actId="21"/>
          <ac:spMkLst>
            <pc:docMk/>
            <pc:sldMk cId="2492142768" sldId="269"/>
            <ac:spMk id="6" creationId="{C586BFB9-4F8A-BA43-749A-B94742C73FBC}"/>
          </ac:spMkLst>
        </pc:spChg>
        <pc:spChg chg="add mod">
          <ac:chgData name="Richárd Varju" userId="6be7be6f079d9d20" providerId="LiveId" clId="{3A889984-45EC-45B0-BDB7-216700D23267}" dt="2025-04-17T14:48:03.760" v="7056" actId="1076"/>
          <ac:spMkLst>
            <pc:docMk/>
            <pc:sldMk cId="2492142768" sldId="269"/>
            <ac:spMk id="7" creationId="{8611D124-F06F-0AC9-DEF1-DF490DB88460}"/>
          </ac:spMkLst>
        </pc:spChg>
        <pc:spChg chg="add del mod">
          <ac:chgData name="Richárd Varju" userId="6be7be6f079d9d20" providerId="LiveId" clId="{3A889984-45EC-45B0-BDB7-216700D23267}" dt="2025-04-17T14:49:11.749" v="7062" actId="21"/>
          <ac:spMkLst>
            <pc:docMk/>
            <pc:sldMk cId="2492142768" sldId="269"/>
            <ac:spMk id="8" creationId="{A1B131BE-9817-32CD-6D49-08143B8CC672}"/>
          </ac:spMkLst>
        </pc:spChg>
        <pc:spChg chg="add mod">
          <ac:chgData name="Richárd Varju" userId="6be7be6f079d9d20" providerId="LiveId" clId="{3A889984-45EC-45B0-BDB7-216700D23267}" dt="2025-04-17T14:50:06.471" v="7080"/>
          <ac:spMkLst>
            <pc:docMk/>
            <pc:sldMk cId="2492142768" sldId="269"/>
            <ac:spMk id="10" creationId="{A1B131BE-9817-32CD-6D49-08143B8CC672}"/>
          </ac:spMkLst>
        </pc:spChg>
        <pc:spChg chg="add mod">
          <ac:chgData name="Richárd Varju" userId="6be7be6f079d9d20" providerId="LiveId" clId="{3A889984-45EC-45B0-BDB7-216700D23267}" dt="2025-04-17T14:55:59.432" v="7142" actId="1076"/>
          <ac:spMkLst>
            <pc:docMk/>
            <pc:sldMk cId="2492142768" sldId="269"/>
            <ac:spMk id="13" creationId="{98CF06CA-C244-96E3-2808-5D2638BC123E}"/>
          </ac:spMkLst>
        </pc:spChg>
        <pc:graphicFrameChg chg="add mod modGraphic">
          <ac:chgData name="Richárd Varju" userId="6be7be6f079d9d20" providerId="LiveId" clId="{3A889984-45EC-45B0-BDB7-216700D23267}" dt="2025-04-17T14:54:43.026" v="7116" actId="14100"/>
          <ac:graphicFrameMkLst>
            <pc:docMk/>
            <pc:sldMk cId="2492142768" sldId="269"/>
            <ac:graphicFrameMk id="9" creationId="{A1215CBE-9CA8-D9F7-3474-4A2ECFDDCD5D}"/>
          </ac:graphicFrameMkLst>
        </pc:graphicFrameChg>
        <pc:graphicFrameChg chg="add mod modGraphic">
          <ac:chgData name="Richárd Varju" userId="6be7be6f079d9d20" providerId="LiveId" clId="{3A889984-45EC-45B0-BDB7-216700D23267}" dt="2025-04-17T14:54:31.954" v="7114" actId="255"/>
          <ac:graphicFrameMkLst>
            <pc:docMk/>
            <pc:sldMk cId="2492142768" sldId="269"/>
            <ac:graphicFrameMk id="11" creationId="{DD39F3B4-D4A0-A8A1-BB22-CF59BC16BEDA}"/>
          </ac:graphicFrameMkLst>
        </pc:graphicFrameChg>
        <pc:graphicFrameChg chg="add mod">
          <ac:chgData name="Richárd Varju" userId="6be7be6f079d9d20" providerId="LiveId" clId="{3A889984-45EC-45B0-BDB7-216700D23267}" dt="2025-04-17T14:52:42.850" v="7098" actId="571"/>
          <ac:graphicFrameMkLst>
            <pc:docMk/>
            <pc:sldMk cId="2492142768" sldId="269"/>
            <ac:graphicFrameMk id="12" creationId="{704A4711-4700-CF99-11B7-E17DE7DE5417}"/>
          </ac:graphicFrameMkLst>
        </pc:graphicFrameChg>
        <pc:picChg chg="add mod">
          <ac:chgData name="Richárd Varju" userId="6be7be6f079d9d20" providerId="LiveId" clId="{3A889984-45EC-45B0-BDB7-216700D23267}" dt="2025-04-17T13:47:21.256" v="6948" actId="1440"/>
          <ac:picMkLst>
            <pc:docMk/>
            <pc:sldMk cId="2492142768" sldId="269"/>
            <ac:picMk id="3" creationId="{4A9CABE9-44CC-059F-BB08-DC727E30E786}"/>
          </ac:picMkLst>
        </pc:picChg>
        <pc:picChg chg="add mod">
          <ac:chgData name="Richárd Varju" userId="6be7be6f079d9d20" providerId="LiveId" clId="{3A889984-45EC-45B0-BDB7-216700D23267}" dt="2025-04-17T14:56:21.314" v="7148" actId="14861"/>
          <ac:picMkLst>
            <pc:docMk/>
            <pc:sldMk cId="2492142768" sldId="269"/>
            <ac:picMk id="15" creationId="{C8CB4FF2-02A4-650A-B0A9-F3B43DC59E3A}"/>
          </ac:picMkLst>
        </pc:picChg>
      </pc:sldChg>
      <pc:sldChg chg="del">
        <pc:chgData name="Richárd Varju" userId="6be7be6f079d9d20" providerId="LiveId" clId="{3A889984-45EC-45B0-BDB7-216700D23267}" dt="2025-04-16T12:47:17.185" v="2178" actId="2696"/>
        <pc:sldMkLst>
          <pc:docMk/>
          <pc:sldMk cId="2006901349" sldId="270"/>
        </pc:sldMkLst>
      </pc:sldChg>
    </pc:docChg>
  </pc:docChgLst>
  <pc:docChgLst>
    <pc:chgData name="Varju Richárd Dániel 622" userId="S::varric622@hengersor.hu::80d515fd-eeb5-4990-bbe9-9f3b0ec41160" providerId="AD" clId="Web-{73CD220D-A522-E496-0910-6D14ABF48B66}"/>
    <pc:docChg chg="addSld delSld modSld sldOrd modMainMaster addSection delSection modSection">
      <pc:chgData name="Varju Richárd Dániel 622" userId="S::varric622@hengersor.hu::80d515fd-eeb5-4990-bbe9-9f3b0ec41160" providerId="AD" clId="Web-{73CD220D-A522-E496-0910-6D14ABF48B66}" dt="2025-03-26T08:45:16.136" v="965"/>
      <pc:docMkLst>
        <pc:docMk/>
      </pc:docMkLst>
      <pc:sldChg chg="addSp delSp modSp mod setBg">
        <pc:chgData name="Varju Richárd Dániel 622" userId="S::varric622@hengersor.hu::80d515fd-eeb5-4990-bbe9-9f3b0ec41160" providerId="AD" clId="Web-{73CD220D-A522-E496-0910-6D14ABF48B66}" dt="2025-03-26T08:34:30.322" v="922"/>
        <pc:sldMkLst>
          <pc:docMk/>
          <pc:sldMk cId="4266748471" sldId="256"/>
        </pc:sldMkLst>
        <pc:spChg chg="mod">
          <ac:chgData name="Varju Richárd Dániel 622" userId="S::varric622@hengersor.hu::80d515fd-eeb5-4990-bbe9-9f3b0ec41160" providerId="AD" clId="Web-{73CD220D-A522-E496-0910-6D14ABF48B66}" dt="2025-03-26T07:49:21.235" v="42" actId="20577"/>
          <ac:spMkLst>
            <pc:docMk/>
            <pc:sldMk cId="4266748471" sldId="256"/>
            <ac:spMk id="2" creationId="{00000000-0000-0000-0000-000000000000}"/>
          </ac:spMkLst>
        </pc:spChg>
        <pc:spChg chg="mod">
          <ac:chgData name="Varju Richárd Dániel 622" userId="S::varric622@hengersor.hu::80d515fd-eeb5-4990-bbe9-9f3b0ec41160" providerId="AD" clId="Web-{73CD220D-A522-E496-0910-6D14ABF48B66}" dt="2025-03-26T07:45:03.682" v="37"/>
          <ac:spMkLst>
            <pc:docMk/>
            <pc:sldMk cId="4266748471" sldId="256"/>
            <ac:spMk id="3" creationId="{00000000-0000-0000-0000-000000000000}"/>
          </ac:spMkLst>
        </pc:spChg>
        <pc:spChg chg="add">
          <ac:chgData name="Varju Richárd Dániel 622" userId="S::varric622@hengersor.hu::80d515fd-eeb5-4990-bbe9-9f3b0ec41160" providerId="AD" clId="Web-{73CD220D-A522-E496-0910-6D14ABF48B66}" dt="2025-03-26T07:45:03.682" v="37"/>
          <ac:spMkLst>
            <pc:docMk/>
            <pc:sldMk cId="4266748471" sldId="256"/>
            <ac:spMk id="20" creationId="{22A397E7-BF60-45B2-84C7-B074B76C37A7}"/>
          </ac:spMkLst>
        </pc:spChg>
        <pc:spChg chg="add">
          <ac:chgData name="Varju Richárd Dániel 622" userId="S::varric622@hengersor.hu::80d515fd-eeb5-4990-bbe9-9f3b0ec41160" providerId="AD" clId="Web-{73CD220D-A522-E496-0910-6D14ABF48B66}" dt="2025-03-26T07:45:03.682" v="37"/>
          <ac:spMkLst>
            <pc:docMk/>
            <pc:sldMk cId="4266748471" sldId="256"/>
            <ac:spMk id="21" creationId="{890DEF05-784E-4B61-89E4-04C4ECF4E5A0}"/>
          </ac:spMkLst>
        </pc:spChg>
        <pc:picChg chg="add mod ord">
          <ac:chgData name="Varju Richárd Dániel 622" userId="S::varric622@hengersor.hu::80d515fd-eeb5-4990-bbe9-9f3b0ec41160" providerId="AD" clId="Web-{73CD220D-A522-E496-0910-6D14ABF48B66}" dt="2025-03-26T07:45:03.682" v="37"/>
          <ac:picMkLst>
            <pc:docMk/>
            <pc:sldMk cId="4266748471" sldId="256"/>
            <ac:picMk id="4" creationId="{57A637C1-B209-2FA4-6DF6-76C998AD1B0F}"/>
          </ac:picMkLst>
        </pc:picChg>
        <pc:cxnChg chg="add">
          <ac:chgData name="Varju Richárd Dániel 622" userId="S::varric622@hengersor.hu::80d515fd-eeb5-4990-bbe9-9f3b0ec41160" providerId="AD" clId="Web-{73CD220D-A522-E496-0910-6D14ABF48B66}" dt="2025-03-26T07:45:03.682" v="37"/>
          <ac:cxnSpMkLst>
            <pc:docMk/>
            <pc:sldMk cId="4266748471" sldId="256"/>
            <ac:cxnSpMk id="22" creationId="{C41BAEC7-F7B0-4224-8B18-8F74B7D87F0B}"/>
          </ac:cxnSpMkLst>
        </pc:cxnChg>
      </pc:sldChg>
      <pc:sldChg chg="addSp delSp modSp new mod setBg addAnim">
        <pc:chgData name="Varju Richárd Dániel 622" userId="S::varric622@hengersor.hu::80d515fd-eeb5-4990-bbe9-9f3b0ec41160" providerId="AD" clId="Web-{73CD220D-A522-E496-0910-6D14ABF48B66}" dt="2025-03-26T08:34:30.322" v="922"/>
        <pc:sldMkLst>
          <pc:docMk/>
          <pc:sldMk cId="95403816" sldId="257"/>
        </pc:sldMkLst>
      </pc:sldChg>
      <pc:sldChg chg="new del">
        <pc:chgData name="Varju Richárd Dániel 622" userId="S::varric622@hengersor.hu::80d515fd-eeb5-4990-bbe9-9f3b0ec41160" providerId="AD" clId="Web-{73CD220D-A522-E496-0910-6D14ABF48B66}" dt="2025-03-26T08:30:50.082" v="910"/>
        <pc:sldMkLst>
          <pc:docMk/>
          <pc:sldMk cId="2556686857" sldId="258"/>
        </pc:sldMkLst>
      </pc:sldChg>
      <pc:sldChg chg="addSp delSp modSp new mod ord modTransition setBg modClrScheme chgLayout">
        <pc:chgData name="Varju Richárd Dániel 622" userId="S::varric622@hengersor.hu::80d515fd-eeb5-4990-bbe9-9f3b0ec41160" providerId="AD" clId="Web-{73CD220D-A522-E496-0910-6D14ABF48B66}" dt="2025-03-26T08:45:16.136" v="965"/>
        <pc:sldMkLst>
          <pc:docMk/>
          <pc:sldMk cId="2709323749" sldId="258"/>
        </pc:sldMkLst>
      </pc:sldChg>
      <pc:sldChg chg="addSp delSp modSp new mod ord">
        <pc:chgData name="Varju Richárd Dániel 622" userId="S::varric622@hengersor.hu::80d515fd-eeb5-4990-bbe9-9f3b0ec41160" providerId="AD" clId="Web-{73CD220D-A522-E496-0910-6D14ABF48B66}" dt="2025-03-26T08:40:40.941" v="951"/>
        <pc:sldMkLst>
          <pc:docMk/>
          <pc:sldMk cId="2837199877" sldId="259"/>
        </pc:sldMkLst>
      </pc:sldChg>
      <pc:sldMasterChg chg="mod setBg modSldLayout">
        <pc:chgData name="Varju Richárd Dániel 622" userId="S::varric622@hengersor.hu::80d515fd-eeb5-4990-bbe9-9f3b0ec41160" providerId="AD" clId="Web-{73CD220D-A522-E496-0910-6D14ABF48B66}" dt="2025-03-26T08:34:30.322" v="922"/>
        <pc:sldMasterMkLst>
          <pc:docMk/>
          <pc:sldMasterMk cId="798062927" sldId="2147483648"/>
        </pc:sldMasterMkLst>
        <pc:sldLayoutChg chg="mod">
          <pc:chgData name="Varju Richárd Dániel 622" userId="S::varric622@hengersor.hu::80d515fd-eeb5-4990-bbe9-9f3b0ec41160" providerId="AD" clId="Web-{73CD220D-A522-E496-0910-6D14ABF48B66}" dt="2025-03-26T08:34:30.322" v="922"/>
          <pc:sldLayoutMkLst>
            <pc:docMk/>
            <pc:sldMasterMk cId="798062927" sldId="2147483648"/>
            <pc:sldLayoutMk cId="1331746569" sldId="2147483649"/>
          </pc:sldLayoutMkLst>
        </pc:sldLayoutChg>
        <pc:sldLayoutChg chg="mod">
          <pc:chgData name="Varju Richárd Dániel 622" userId="S::varric622@hengersor.hu::80d515fd-eeb5-4990-bbe9-9f3b0ec41160" providerId="AD" clId="Web-{73CD220D-A522-E496-0910-6D14ABF48B66}" dt="2025-03-26T08:34:30.322" v="922"/>
          <pc:sldLayoutMkLst>
            <pc:docMk/>
            <pc:sldMasterMk cId="798062927" sldId="2147483648"/>
            <pc:sldLayoutMk cId="3810502996" sldId="2147483650"/>
          </pc:sldLayoutMkLst>
        </pc:sldLayoutChg>
        <pc:sldLayoutChg chg="mod">
          <pc:chgData name="Varju Richárd Dániel 622" userId="S::varric622@hengersor.hu::80d515fd-eeb5-4990-bbe9-9f3b0ec41160" providerId="AD" clId="Web-{73CD220D-A522-E496-0910-6D14ABF48B66}" dt="2025-03-26T08:34:30.322" v="922"/>
          <pc:sldLayoutMkLst>
            <pc:docMk/>
            <pc:sldMasterMk cId="798062927" sldId="2147483648"/>
            <pc:sldLayoutMk cId="1356358126" sldId="2147483651"/>
          </pc:sldLayoutMkLst>
        </pc:sldLayoutChg>
        <pc:sldLayoutChg chg="mod">
          <pc:chgData name="Varju Richárd Dániel 622" userId="S::varric622@hengersor.hu::80d515fd-eeb5-4990-bbe9-9f3b0ec41160" providerId="AD" clId="Web-{73CD220D-A522-E496-0910-6D14ABF48B66}" dt="2025-03-26T08:34:30.322" v="922"/>
          <pc:sldLayoutMkLst>
            <pc:docMk/>
            <pc:sldMasterMk cId="798062927" sldId="2147483648"/>
            <pc:sldLayoutMk cId="324695496" sldId="2147483652"/>
          </pc:sldLayoutMkLst>
        </pc:sldLayoutChg>
        <pc:sldLayoutChg chg="mod">
          <pc:chgData name="Varju Richárd Dániel 622" userId="S::varric622@hengersor.hu::80d515fd-eeb5-4990-bbe9-9f3b0ec41160" providerId="AD" clId="Web-{73CD220D-A522-E496-0910-6D14ABF48B66}" dt="2025-03-26T08:34:30.322" v="922"/>
          <pc:sldLayoutMkLst>
            <pc:docMk/>
            <pc:sldMasterMk cId="798062927" sldId="2147483648"/>
            <pc:sldLayoutMk cId="3429168541" sldId="2147483653"/>
          </pc:sldLayoutMkLst>
        </pc:sldLayoutChg>
        <pc:sldLayoutChg chg="mod">
          <pc:chgData name="Varju Richárd Dániel 622" userId="S::varric622@hengersor.hu::80d515fd-eeb5-4990-bbe9-9f3b0ec41160" providerId="AD" clId="Web-{73CD220D-A522-E496-0910-6D14ABF48B66}" dt="2025-03-26T08:34:30.322" v="922"/>
          <pc:sldLayoutMkLst>
            <pc:docMk/>
            <pc:sldMasterMk cId="798062927" sldId="2147483648"/>
            <pc:sldLayoutMk cId="3997832783" sldId="2147483654"/>
          </pc:sldLayoutMkLst>
        </pc:sldLayoutChg>
        <pc:sldLayoutChg chg="mod">
          <pc:chgData name="Varju Richárd Dániel 622" userId="S::varric622@hengersor.hu::80d515fd-eeb5-4990-bbe9-9f3b0ec41160" providerId="AD" clId="Web-{73CD220D-A522-E496-0910-6D14ABF48B66}" dt="2025-03-26T08:34:30.322" v="922"/>
          <pc:sldLayoutMkLst>
            <pc:docMk/>
            <pc:sldMasterMk cId="798062927" sldId="2147483648"/>
            <pc:sldLayoutMk cId="1078127673" sldId="2147483655"/>
          </pc:sldLayoutMkLst>
        </pc:sldLayoutChg>
        <pc:sldLayoutChg chg="mod">
          <pc:chgData name="Varju Richárd Dániel 622" userId="S::varric622@hengersor.hu::80d515fd-eeb5-4990-bbe9-9f3b0ec41160" providerId="AD" clId="Web-{73CD220D-A522-E496-0910-6D14ABF48B66}" dt="2025-03-26T08:34:30.322" v="922"/>
          <pc:sldLayoutMkLst>
            <pc:docMk/>
            <pc:sldMasterMk cId="798062927" sldId="2147483648"/>
            <pc:sldLayoutMk cId="2903084306" sldId="2147483656"/>
          </pc:sldLayoutMkLst>
        </pc:sldLayoutChg>
        <pc:sldLayoutChg chg="mod">
          <pc:chgData name="Varju Richárd Dániel 622" userId="S::varric622@hengersor.hu::80d515fd-eeb5-4990-bbe9-9f3b0ec41160" providerId="AD" clId="Web-{73CD220D-A522-E496-0910-6D14ABF48B66}" dt="2025-03-26T08:34:30.322" v="922"/>
          <pc:sldLayoutMkLst>
            <pc:docMk/>
            <pc:sldMasterMk cId="798062927" sldId="2147483648"/>
            <pc:sldLayoutMk cId="1883066043" sldId="2147483657"/>
          </pc:sldLayoutMkLst>
        </pc:sldLayoutChg>
        <pc:sldLayoutChg chg="mod">
          <pc:chgData name="Varju Richárd Dániel 622" userId="S::varric622@hengersor.hu::80d515fd-eeb5-4990-bbe9-9f3b0ec41160" providerId="AD" clId="Web-{73CD220D-A522-E496-0910-6D14ABF48B66}" dt="2025-03-26T08:34:30.322" v="922"/>
          <pc:sldLayoutMkLst>
            <pc:docMk/>
            <pc:sldMasterMk cId="798062927" sldId="2147483648"/>
            <pc:sldLayoutMk cId="1663091269" sldId="2147483658"/>
          </pc:sldLayoutMkLst>
        </pc:sldLayoutChg>
        <pc:sldLayoutChg chg="mod">
          <pc:chgData name="Varju Richárd Dániel 622" userId="S::varric622@hengersor.hu::80d515fd-eeb5-4990-bbe9-9f3b0ec41160" providerId="AD" clId="Web-{73CD220D-A522-E496-0910-6D14ABF48B66}" dt="2025-03-26T08:34:30.322" v="922"/>
          <pc:sldLayoutMkLst>
            <pc:docMk/>
            <pc:sldMasterMk cId="798062927" sldId="2147483648"/>
            <pc:sldLayoutMk cId="1772255771" sldId="2147483659"/>
          </pc:sldLayoutMkLst>
        </pc:sldLayoutChg>
      </pc:sldMasterChg>
    </pc:docChg>
  </pc:docChgLst>
  <pc:docChgLst>
    <pc:chgData name="Varju Richárd Dániel 622" userId="S::varric622@hengersor.hu::80d515fd-eeb5-4990-bbe9-9f3b0ec41160" providerId="AD" clId="Web-{A39279DE-4281-A8BE-0337-426B73846831}"/>
    <pc:docChg chg="modSld">
      <pc:chgData name="Varju Richárd Dániel 622" userId="S::varric622@hengersor.hu::80d515fd-eeb5-4990-bbe9-9f3b0ec41160" providerId="AD" clId="Web-{A39279DE-4281-A8BE-0337-426B73846831}" dt="2025-04-01T06:52:04.248" v="133" actId="14100"/>
      <pc:docMkLst>
        <pc:docMk/>
      </pc:docMkLst>
      <pc:sldChg chg="modSp">
        <pc:chgData name="Varju Richárd Dániel 622" userId="S::varric622@hengersor.hu::80d515fd-eeb5-4990-bbe9-9f3b0ec41160" providerId="AD" clId="Web-{A39279DE-4281-A8BE-0337-426B73846831}" dt="2025-04-01T06:39:44.162" v="32"/>
        <pc:sldMkLst>
          <pc:docMk/>
          <pc:sldMk cId="1118856411" sldId="264"/>
        </pc:sldMkLst>
        <pc:picChg chg="mod">
          <ac:chgData name="Varju Richárd Dániel 622" userId="S::varric622@hengersor.hu::80d515fd-eeb5-4990-bbe9-9f3b0ec41160" providerId="AD" clId="Web-{A39279DE-4281-A8BE-0337-426B73846831}" dt="2025-04-01T06:39:44.162" v="32"/>
          <ac:picMkLst>
            <pc:docMk/>
            <pc:sldMk cId="1118856411" sldId="264"/>
            <ac:picMk id="18" creationId="{DAA18747-B416-7C51-2F8A-F409D4D9C05C}"/>
          </ac:picMkLst>
        </pc:picChg>
      </pc:sldChg>
      <pc:sldChg chg="modSp">
        <pc:chgData name="Varju Richárd Dániel 622" userId="S::varric622@hengersor.hu::80d515fd-eeb5-4990-bbe9-9f3b0ec41160" providerId="AD" clId="Web-{A39279DE-4281-A8BE-0337-426B73846831}" dt="2025-04-01T06:52:04.248" v="133" actId="14100"/>
        <pc:sldMkLst>
          <pc:docMk/>
          <pc:sldMk cId="2776999868" sldId="266"/>
        </pc:sldMkLst>
        <pc:spChg chg="mod">
          <ac:chgData name="Varju Richárd Dániel 622" userId="S::varric622@hengersor.hu::80d515fd-eeb5-4990-bbe9-9f3b0ec41160" providerId="AD" clId="Web-{A39279DE-4281-A8BE-0337-426B73846831}" dt="2025-04-01T06:52:04.248" v="133" actId="14100"/>
          <ac:spMkLst>
            <pc:docMk/>
            <pc:sldMk cId="2776999868" sldId="266"/>
            <ac:spMk id="6" creationId="{871CBA9B-ED77-48BA-A649-ACA1B2C6F1BF}"/>
          </ac:spMkLst>
        </pc:spChg>
        <pc:spChg chg="mod">
          <ac:chgData name="Varju Richárd Dániel 622" userId="S::varric622@hengersor.hu::80d515fd-eeb5-4990-bbe9-9f3b0ec41160" providerId="AD" clId="Web-{A39279DE-4281-A8BE-0337-426B73846831}" dt="2025-04-01T06:32:51.881" v="27" actId="20577"/>
          <ac:spMkLst>
            <pc:docMk/>
            <pc:sldMk cId="2776999868" sldId="266"/>
            <ac:spMk id="18" creationId="{40FF337B-86BE-4A0A-AF9A-7F3FB2C4FE51}"/>
          </ac:spMkLst>
        </pc:spChg>
        <pc:picChg chg="mod">
          <ac:chgData name="Varju Richárd Dániel 622" userId="S::varric622@hengersor.hu::80d515fd-eeb5-4990-bbe9-9f3b0ec41160" providerId="AD" clId="Web-{A39279DE-4281-A8BE-0337-426B73846831}" dt="2025-04-01T06:32:44.943" v="26"/>
          <ac:picMkLst>
            <pc:docMk/>
            <pc:sldMk cId="2776999868" sldId="266"/>
            <ac:picMk id="12" creationId="{75458C21-F3BF-209A-E6B7-A17755375276}"/>
          </ac:picMkLst>
        </pc:picChg>
        <pc:picChg chg="mod">
          <ac:chgData name="Varju Richárd Dániel 622" userId="S::varric622@hengersor.hu::80d515fd-eeb5-4990-bbe9-9f3b0ec41160" providerId="AD" clId="Web-{A39279DE-4281-A8BE-0337-426B73846831}" dt="2025-04-01T06:31:10.499" v="24" actId="1076"/>
          <ac:picMkLst>
            <pc:docMk/>
            <pc:sldMk cId="2776999868" sldId="266"/>
            <ac:picMk id="13" creationId="{52AB5A93-4855-4482-AA6C-58A365562543}"/>
          </ac:picMkLst>
        </pc:picChg>
      </pc:sldChg>
    </pc:docChg>
  </pc:docChgLst>
</pc:chgInfo>
</file>

<file path=ppt/comments/comment1.xml><?xml version="1.0" encoding="utf-8"?>
<p:cmLst xmlns:a="http://schemas.openxmlformats.org/drawingml/2006/main" xmlns:r="http://schemas.openxmlformats.org/officeDocument/2006/relationships" xmlns:p="http://schemas.openxmlformats.org/presentationml/2006/main">
  <p:cm authorId="1" dt="2025-04-16T16:12:33.950" idx="8">
    <p:pos x="90" y="-242"/>
    <p:text>Backend – (Node.js + Express)
Express: 4.21.2 (szerver létrehozásához)
CORS: 2.8.5 (kereszt-domain kérések engedélyezéséhez)
Multer: 1.4.5-lts.1 (fájlok feltöltéséhez) 
JSON Web Token: 9.0.2 (felhasználói hitelesítéshez)
Bcrypt: 5.1.1 és Bcryptjs: 3.0.2 jelszóhasheléshez
Axios: 1.7.9 (HTTP kérések küldéséhez)
Futtatás:
nodemon: 3.1.9 (biztosítja az automatikus újraindítást fejlesztés közben)
Index.js: a backend fő belépési pontja</p:text>
    <p:extLst>
      <p:ext uri="{C676402C-5697-4E1C-873F-D02D1690AC5C}">
        <p15:threadingInfo xmlns:p15="http://schemas.microsoft.com/office/powerpoint/2012/main" timeZoneBias="-120"/>
      </p:ext>
    </p:extLst>
  </p:cm>
  <p:cm authorId="1" dt="2025-04-16T16:12:44.830" idx="9">
    <p:pos x="10" y="10"/>
    <p:text>Frontend – (React + Vite)
React : 19.0.0
React DOM: 19.0.0
React Router DOM: 7.2.0 (navigációhoz)
Bootstrap: 5.3.3 (stílusokhoz)
React bootstrap: 12.5.0 Framer motion: 12.5.0 (animációkhoz)
React Icons: 5.5.0
React Select: 5.10.1
DecExtreme React: 24.2.5 (komponensekhez) 
Fejlesztői eszközök:
ESLint: 9.19.0 (kódszabvány ellenőrzéséhez)
Vite: 6.1.0 (gyors fejlesztői környezethez)
@vitejs/plugin-react: 4.3.4 (React támogatáshoz Vite-ban)</p:text>
    <p:extLst>
      <p:ext uri="{C676402C-5697-4E1C-873F-D02D1690AC5C}">
        <p15:threadingInfo xmlns:p15="http://schemas.microsoft.com/office/powerpoint/2012/main" timeZoneBias="-120"/>
      </p:ext>
    </p:extLst>
  </p:cm>
  <p:cm authorId="1" dt="2025-04-16T16:12:57.950" idx="10">
    <p:pos x="555" y="-236"/>
    <p:text>API-k és adatbázis
Az Express és az Axios kombinációja alapján a frontend és backend REST API-n keresztül kommunikál
A JWT használata utal arra, hogy felhasználói hitelesítés és jogosultságkezelés 
A Multer csomag miatt valószínűleg képfeltöltés vagy fájlkezelés is elérhető</p:text>
    <p:extLst>
      <p:ext uri="{C676402C-5697-4E1C-873F-D02D1690AC5C}">
        <p15:threadingInfo xmlns:p15="http://schemas.microsoft.com/office/powerpoint/2012/main" timeZoneBias="-120"/>
      </p:ext>
    </p:extLst>
  </p:cm>
  <p:cm authorId="1" dt="2025-04-16T16:13:02.294" idx="11">
    <p:pos x="826" y="-277"/>
    <p:text>Adatbázis - MySQL
 mysql: 2.18.1 (csomag jelzi, hogy MySQL adatbázist használunk az adatok tárolására és kezelésére) 
A pontos adatbázis-struktúrát az index.js vagy más backend fájlok mutatják meg</p:text>
    <p:extLst>
      <p:ext uri="{C676402C-5697-4E1C-873F-D02D1690AC5C}">
        <p15:threadingInfo xmlns:p15="http://schemas.microsoft.com/office/powerpoint/2012/main" timeZoneBias="-120"/>
      </p:ext>
    </p:extLst>
  </p:cm>
</p:cmLst>
</file>

<file path=ppt/diagrams/_rels/data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svg"/><Relationship Id="rId1" Type="http://schemas.openxmlformats.org/officeDocument/2006/relationships/image" Target="../media/image42.png"/><Relationship Id="rId6" Type="http://schemas.openxmlformats.org/officeDocument/2006/relationships/image" Target="../media/image47.svg"/><Relationship Id="rId5" Type="http://schemas.openxmlformats.org/officeDocument/2006/relationships/image" Target="../media/image46.png"/><Relationship Id="rId4" Type="http://schemas.openxmlformats.org/officeDocument/2006/relationships/image" Target="../media/image45.svg"/></Relationships>
</file>

<file path=ppt/diagrams/_rels/data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svg"/><Relationship Id="rId1" Type="http://schemas.openxmlformats.org/officeDocument/2006/relationships/image" Target="../media/image48.png"/><Relationship Id="rId4" Type="http://schemas.openxmlformats.org/officeDocument/2006/relationships/image" Target="../media/image51.svg"/></Relationships>
</file>

<file path=ppt/diagrams/_rels/drawing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svg"/><Relationship Id="rId1" Type="http://schemas.openxmlformats.org/officeDocument/2006/relationships/image" Target="../media/image42.png"/><Relationship Id="rId6" Type="http://schemas.openxmlformats.org/officeDocument/2006/relationships/image" Target="../media/image47.svg"/><Relationship Id="rId5" Type="http://schemas.openxmlformats.org/officeDocument/2006/relationships/image" Target="../media/image46.png"/><Relationship Id="rId4" Type="http://schemas.openxmlformats.org/officeDocument/2006/relationships/image" Target="../media/image45.svg"/></Relationships>
</file>

<file path=ppt/diagrams/_rels/drawing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svg"/><Relationship Id="rId1" Type="http://schemas.openxmlformats.org/officeDocument/2006/relationships/image" Target="../media/image48.png"/><Relationship Id="rId4" Type="http://schemas.openxmlformats.org/officeDocument/2006/relationships/image" Target="../media/image51.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A43002C-1904-4234-8E56-FB3D75B38A26}" type="doc">
      <dgm:prSet loTypeId="urn:microsoft.com/office/officeart/2005/8/layout/lProcess3" loCatId="process" qsTypeId="urn:microsoft.com/office/officeart/2005/8/quickstyle/simple1" qsCatId="simple" csTypeId="urn:microsoft.com/office/officeart/2005/8/colors/accent1_2" csCatId="accent1" phldr="1"/>
      <dgm:spPr/>
      <dgm:t>
        <a:bodyPr/>
        <a:lstStyle/>
        <a:p>
          <a:endParaRPr lang="hu-HU"/>
        </a:p>
      </dgm:t>
    </dgm:pt>
    <dgm:pt modelId="{84C5A806-D154-4154-A38A-365DAEB9F77F}">
      <dgm:prSet custT="1"/>
      <dgm:spPr>
        <a:solidFill>
          <a:schemeClr val="bg1"/>
        </a:solidFill>
        <a:effectLst>
          <a:outerShdw blurRad="419100" dist="50800" dir="5400000" algn="ctr" rotWithShape="0">
            <a:prstClr val="black">
              <a:alpha val="40000"/>
            </a:prstClr>
          </a:outerShdw>
        </a:effectLst>
      </dgm:spPr>
      <dgm:t>
        <a:bodyPr/>
        <a:lstStyle/>
        <a:p>
          <a:r>
            <a:rPr lang="hu-HU" sz="1500" b="0" i="0" dirty="0" err="1">
              <a:solidFill>
                <a:schemeClr val="tx1"/>
              </a:solidFill>
              <a:effectLst>
                <a:outerShdw blurRad="419100" dist="508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rPr>
            <a:t>Registration</a:t>
          </a:r>
          <a:r>
            <a:rPr lang="hu-HU" sz="1500" b="0" i="0" dirty="0">
              <a:solidFill>
                <a:schemeClr val="tx1"/>
              </a:solidFill>
              <a:effectLst>
                <a:outerShdw blurRad="419100" dist="508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rPr>
            <a:t> and login </a:t>
          </a:r>
          <a:endParaRPr lang="hu-HU" sz="1500" dirty="0">
            <a:solidFill>
              <a:schemeClr val="tx1"/>
            </a:solidFill>
            <a:effectLst>
              <a:outerShdw blurRad="419100" dist="508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endParaRPr>
        </a:p>
      </dgm:t>
    </dgm:pt>
    <dgm:pt modelId="{B0867DE1-AA9A-42F1-BC9B-5B72DDD71BDF}" type="parTrans" cxnId="{D189EB47-9F4C-41F6-B173-96511330FD77}">
      <dgm:prSet/>
      <dgm:spPr/>
      <dgm:t>
        <a:bodyPr/>
        <a:lstStyle/>
        <a:p>
          <a:endParaRPr lang="hu-HU"/>
        </a:p>
      </dgm:t>
    </dgm:pt>
    <dgm:pt modelId="{FDA168BF-1778-4E48-BE8B-0DFB3C3123F8}" type="sibTrans" cxnId="{D189EB47-9F4C-41F6-B173-96511330FD77}">
      <dgm:prSet/>
      <dgm:spPr/>
      <dgm:t>
        <a:bodyPr/>
        <a:lstStyle/>
        <a:p>
          <a:endParaRPr lang="hu-HU"/>
        </a:p>
      </dgm:t>
    </dgm:pt>
    <dgm:pt modelId="{416B8399-354A-4AC0-9415-6332832B3935}">
      <dgm:prSet custT="1"/>
      <dgm:spPr>
        <a:solidFill>
          <a:schemeClr val="bg1"/>
        </a:solidFill>
        <a:effectLst>
          <a:outerShdw blurRad="419100" dist="50800" dir="5400000" algn="ctr" rotWithShape="0">
            <a:prstClr val="black">
              <a:alpha val="40000"/>
            </a:prstClr>
          </a:outerShdw>
        </a:effectLst>
      </dgm:spPr>
      <dgm:t>
        <a:bodyPr/>
        <a:lstStyle/>
        <a:p>
          <a:r>
            <a:rPr lang="hu-HU" sz="1500" dirty="0" err="1">
              <a:solidFill>
                <a:schemeClr val="tx1"/>
              </a:solidFill>
              <a:effectLst>
                <a:outerShdw blurRad="419100" dist="508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rPr>
            <a:t>Upload</a:t>
          </a:r>
          <a:r>
            <a:rPr lang="hu-HU" sz="1500" baseline="0" dirty="0">
              <a:solidFill>
                <a:schemeClr val="tx1"/>
              </a:solidFill>
              <a:effectLst>
                <a:outerShdw blurRad="419100" dist="508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rPr>
            <a:t> </a:t>
          </a:r>
          <a:r>
            <a:rPr lang="hu-HU" sz="1500" baseline="0" dirty="0" err="1">
              <a:solidFill>
                <a:schemeClr val="tx1"/>
              </a:solidFill>
              <a:effectLst>
                <a:outerShdw blurRad="419100" dist="508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rPr>
            <a:t>recipes</a:t>
          </a:r>
          <a:endParaRPr lang="hu-HU" sz="1500" dirty="0">
            <a:solidFill>
              <a:schemeClr val="tx1"/>
            </a:solidFill>
            <a:effectLst>
              <a:outerShdw blurRad="419100" dist="508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endParaRPr>
        </a:p>
      </dgm:t>
    </dgm:pt>
    <dgm:pt modelId="{93D468DD-BAA4-43B4-A9CD-F0DA6DEADE3A}" type="parTrans" cxnId="{ADDAEF72-3E62-4E80-8C9C-691335C8034E}">
      <dgm:prSet/>
      <dgm:spPr/>
      <dgm:t>
        <a:bodyPr/>
        <a:lstStyle/>
        <a:p>
          <a:endParaRPr lang="hu-HU"/>
        </a:p>
      </dgm:t>
    </dgm:pt>
    <dgm:pt modelId="{1C13FB42-D361-4208-826E-0609CE397F70}" type="sibTrans" cxnId="{ADDAEF72-3E62-4E80-8C9C-691335C8034E}">
      <dgm:prSet/>
      <dgm:spPr/>
      <dgm:t>
        <a:bodyPr/>
        <a:lstStyle/>
        <a:p>
          <a:endParaRPr lang="hu-HU"/>
        </a:p>
      </dgm:t>
    </dgm:pt>
    <dgm:pt modelId="{20B86849-7CEF-4565-AEC7-C4D6F56EC88D}">
      <dgm:prSet custT="1"/>
      <dgm:spPr>
        <a:solidFill>
          <a:schemeClr val="bg1"/>
        </a:solidFill>
        <a:effectLst>
          <a:outerShdw blurRad="419100" dist="50800" dir="5400000" algn="ctr" rotWithShape="0">
            <a:prstClr val="black">
              <a:alpha val="40000"/>
            </a:prstClr>
          </a:outerShdw>
        </a:effectLst>
      </dgm:spPr>
      <dgm:t>
        <a:bodyPr/>
        <a:lstStyle/>
        <a:p>
          <a:r>
            <a:rPr lang="hu-HU" sz="1500" dirty="0" err="1">
              <a:solidFill>
                <a:schemeClr val="tx1"/>
              </a:solidFill>
              <a:effectLst>
                <a:outerShdw blurRad="419100" dist="508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rPr>
            <a:t>View</a:t>
          </a:r>
          <a:r>
            <a:rPr lang="hu-HU" sz="1500" baseline="0" dirty="0">
              <a:solidFill>
                <a:schemeClr val="tx1"/>
              </a:solidFill>
              <a:effectLst>
                <a:outerShdw blurRad="419100" dist="508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rPr>
            <a:t> </a:t>
          </a:r>
          <a:r>
            <a:rPr lang="hu-HU" sz="1500" baseline="0" dirty="0" err="1">
              <a:solidFill>
                <a:schemeClr val="tx1"/>
              </a:solidFill>
              <a:effectLst>
                <a:outerShdw blurRad="419100" dist="508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rPr>
            <a:t>recipes</a:t>
          </a:r>
          <a:endParaRPr lang="hu-HU" sz="1500" dirty="0">
            <a:solidFill>
              <a:schemeClr val="tx1"/>
            </a:solidFill>
            <a:effectLst>
              <a:outerShdw blurRad="419100" dist="508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endParaRPr>
        </a:p>
      </dgm:t>
    </dgm:pt>
    <dgm:pt modelId="{18315875-63F2-45C5-AD3B-B03778689432}" type="parTrans" cxnId="{850595A9-75B1-4C8B-9568-6EC9001F2741}">
      <dgm:prSet/>
      <dgm:spPr/>
      <dgm:t>
        <a:bodyPr/>
        <a:lstStyle/>
        <a:p>
          <a:endParaRPr lang="hu-HU"/>
        </a:p>
      </dgm:t>
    </dgm:pt>
    <dgm:pt modelId="{FFD013D6-8D98-479B-B6E3-F93D23A04B7D}" type="sibTrans" cxnId="{850595A9-75B1-4C8B-9568-6EC9001F2741}">
      <dgm:prSet/>
      <dgm:spPr/>
      <dgm:t>
        <a:bodyPr/>
        <a:lstStyle/>
        <a:p>
          <a:endParaRPr lang="hu-HU"/>
        </a:p>
      </dgm:t>
    </dgm:pt>
    <dgm:pt modelId="{8C714FF1-0333-4176-A754-EE59029AC9E6}" type="pres">
      <dgm:prSet presAssocID="{FA43002C-1904-4234-8E56-FB3D75B38A26}" presName="Name0" presStyleCnt="0">
        <dgm:presLayoutVars>
          <dgm:chPref val="3"/>
          <dgm:dir/>
          <dgm:animLvl val="lvl"/>
          <dgm:resizeHandles/>
        </dgm:presLayoutVars>
      </dgm:prSet>
      <dgm:spPr/>
    </dgm:pt>
    <dgm:pt modelId="{C683A249-F257-412D-AC28-E6608BD9A791}" type="pres">
      <dgm:prSet presAssocID="{84C5A806-D154-4154-A38A-365DAEB9F77F}" presName="horFlow" presStyleCnt="0"/>
      <dgm:spPr/>
    </dgm:pt>
    <dgm:pt modelId="{CC781907-869A-4366-8C1C-E19A60F80F32}" type="pres">
      <dgm:prSet presAssocID="{84C5A806-D154-4154-A38A-365DAEB9F77F}" presName="bigChev" presStyleLbl="node1" presStyleIdx="0" presStyleCnt="3"/>
      <dgm:spPr/>
    </dgm:pt>
    <dgm:pt modelId="{54F22196-BA97-4249-BFCD-F6D262048D1D}" type="pres">
      <dgm:prSet presAssocID="{84C5A806-D154-4154-A38A-365DAEB9F77F}" presName="vSp" presStyleCnt="0"/>
      <dgm:spPr/>
    </dgm:pt>
    <dgm:pt modelId="{651C8643-9D0F-4031-B0D6-827C32E20CFE}" type="pres">
      <dgm:prSet presAssocID="{416B8399-354A-4AC0-9415-6332832B3935}" presName="horFlow" presStyleCnt="0"/>
      <dgm:spPr/>
    </dgm:pt>
    <dgm:pt modelId="{0EDE5120-F9D7-4D77-B558-4891D0CC90B1}" type="pres">
      <dgm:prSet presAssocID="{416B8399-354A-4AC0-9415-6332832B3935}" presName="bigChev" presStyleLbl="node1" presStyleIdx="1" presStyleCnt="3"/>
      <dgm:spPr/>
    </dgm:pt>
    <dgm:pt modelId="{9446A494-C65D-47E5-805E-80D530B97573}" type="pres">
      <dgm:prSet presAssocID="{416B8399-354A-4AC0-9415-6332832B3935}" presName="vSp" presStyleCnt="0"/>
      <dgm:spPr/>
    </dgm:pt>
    <dgm:pt modelId="{DF42344A-A7B9-41ED-B199-8699E412EEB1}" type="pres">
      <dgm:prSet presAssocID="{20B86849-7CEF-4565-AEC7-C4D6F56EC88D}" presName="horFlow" presStyleCnt="0"/>
      <dgm:spPr/>
    </dgm:pt>
    <dgm:pt modelId="{88DFE2BD-1274-4F02-8932-7E0B4DE2659A}" type="pres">
      <dgm:prSet presAssocID="{20B86849-7CEF-4565-AEC7-C4D6F56EC88D}" presName="bigChev" presStyleLbl="node1" presStyleIdx="2" presStyleCnt="3" custLinFactNeighborX="373"/>
      <dgm:spPr/>
    </dgm:pt>
  </dgm:ptLst>
  <dgm:cxnLst>
    <dgm:cxn modelId="{6FAF635E-5340-472A-BDA7-600C4E524BA8}" type="presOf" srcId="{416B8399-354A-4AC0-9415-6332832B3935}" destId="{0EDE5120-F9D7-4D77-B558-4891D0CC90B1}" srcOrd="0" destOrd="0" presId="urn:microsoft.com/office/officeart/2005/8/layout/lProcess3"/>
    <dgm:cxn modelId="{A7D27442-6ECE-4D3A-8439-B6D5E497A8BD}" type="presOf" srcId="{20B86849-7CEF-4565-AEC7-C4D6F56EC88D}" destId="{88DFE2BD-1274-4F02-8932-7E0B4DE2659A}" srcOrd="0" destOrd="0" presId="urn:microsoft.com/office/officeart/2005/8/layout/lProcess3"/>
    <dgm:cxn modelId="{D189EB47-9F4C-41F6-B173-96511330FD77}" srcId="{FA43002C-1904-4234-8E56-FB3D75B38A26}" destId="{84C5A806-D154-4154-A38A-365DAEB9F77F}" srcOrd="0" destOrd="0" parTransId="{B0867DE1-AA9A-42F1-BC9B-5B72DDD71BDF}" sibTransId="{FDA168BF-1778-4E48-BE8B-0DFB3C3123F8}"/>
    <dgm:cxn modelId="{ADDAEF72-3E62-4E80-8C9C-691335C8034E}" srcId="{FA43002C-1904-4234-8E56-FB3D75B38A26}" destId="{416B8399-354A-4AC0-9415-6332832B3935}" srcOrd="1" destOrd="0" parTransId="{93D468DD-BAA4-43B4-A9CD-F0DA6DEADE3A}" sibTransId="{1C13FB42-D361-4208-826E-0609CE397F70}"/>
    <dgm:cxn modelId="{71A07A88-681D-4FBC-8941-5803D3BEAD63}" type="presOf" srcId="{FA43002C-1904-4234-8E56-FB3D75B38A26}" destId="{8C714FF1-0333-4176-A754-EE59029AC9E6}" srcOrd="0" destOrd="0" presId="urn:microsoft.com/office/officeart/2005/8/layout/lProcess3"/>
    <dgm:cxn modelId="{850595A9-75B1-4C8B-9568-6EC9001F2741}" srcId="{FA43002C-1904-4234-8E56-FB3D75B38A26}" destId="{20B86849-7CEF-4565-AEC7-C4D6F56EC88D}" srcOrd="2" destOrd="0" parTransId="{18315875-63F2-45C5-AD3B-B03778689432}" sibTransId="{FFD013D6-8D98-479B-B6E3-F93D23A04B7D}"/>
    <dgm:cxn modelId="{99B80CFD-2212-46F4-8588-189828A18AAF}" type="presOf" srcId="{84C5A806-D154-4154-A38A-365DAEB9F77F}" destId="{CC781907-869A-4366-8C1C-E19A60F80F32}" srcOrd="0" destOrd="0" presId="urn:microsoft.com/office/officeart/2005/8/layout/lProcess3"/>
    <dgm:cxn modelId="{F870455A-FA6D-4062-A393-E0E0E8D81962}" type="presParOf" srcId="{8C714FF1-0333-4176-A754-EE59029AC9E6}" destId="{C683A249-F257-412D-AC28-E6608BD9A791}" srcOrd="0" destOrd="0" presId="urn:microsoft.com/office/officeart/2005/8/layout/lProcess3"/>
    <dgm:cxn modelId="{B5EE2CC7-35C2-415F-B281-B7174A76190B}" type="presParOf" srcId="{C683A249-F257-412D-AC28-E6608BD9A791}" destId="{CC781907-869A-4366-8C1C-E19A60F80F32}" srcOrd="0" destOrd="0" presId="urn:microsoft.com/office/officeart/2005/8/layout/lProcess3"/>
    <dgm:cxn modelId="{BE51CC85-6B55-4314-9DE2-98D951415301}" type="presParOf" srcId="{8C714FF1-0333-4176-A754-EE59029AC9E6}" destId="{54F22196-BA97-4249-BFCD-F6D262048D1D}" srcOrd="1" destOrd="0" presId="urn:microsoft.com/office/officeart/2005/8/layout/lProcess3"/>
    <dgm:cxn modelId="{6214C6BB-70E9-4BD5-B71B-75F50BEE14C5}" type="presParOf" srcId="{8C714FF1-0333-4176-A754-EE59029AC9E6}" destId="{651C8643-9D0F-4031-B0D6-827C32E20CFE}" srcOrd="2" destOrd="0" presId="urn:microsoft.com/office/officeart/2005/8/layout/lProcess3"/>
    <dgm:cxn modelId="{CD8A0678-0F70-4FD0-B342-B7CD6DEEDC10}" type="presParOf" srcId="{651C8643-9D0F-4031-B0D6-827C32E20CFE}" destId="{0EDE5120-F9D7-4D77-B558-4891D0CC90B1}" srcOrd="0" destOrd="0" presId="urn:microsoft.com/office/officeart/2005/8/layout/lProcess3"/>
    <dgm:cxn modelId="{C7E4A484-96EA-45D3-B564-46C16532BBEA}" type="presParOf" srcId="{8C714FF1-0333-4176-A754-EE59029AC9E6}" destId="{9446A494-C65D-47E5-805E-80D530B97573}" srcOrd="3" destOrd="0" presId="urn:microsoft.com/office/officeart/2005/8/layout/lProcess3"/>
    <dgm:cxn modelId="{76974860-EFC2-4B09-9C70-7F2E8E843D03}" type="presParOf" srcId="{8C714FF1-0333-4176-A754-EE59029AC9E6}" destId="{DF42344A-A7B9-41ED-B199-8699E412EEB1}" srcOrd="4" destOrd="0" presId="urn:microsoft.com/office/officeart/2005/8/layout/lProcess3"/>
    <dgm:cxn modelId="{DE07CC8F-9C56-4C10-BE0F-2DDB2717FD52}" type="presParOf" srcId="{DF42344A-A7B9-41ED-B199-8699E412EEB1}" destId="{88DFE2BD-1274-4F02-8932-7E0B4DE2659A}" srcOrd="0" destOrd="0" presId="urn:microsoft.com/office/officeart/2005/8/layout/lProcess3"/>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E4E1DD8-F266-417E-9D08-6F682A41D322}" type="doc">
      <dgm:prSet loTypeId="urn:microsoft.com/office/officeart/2005/8/layout/lProcess3" loCatId="process" qsTypeId="urn:microsoft.com/office/officeart/2005/8/quickstyle/simple1" qsCatId="simple" csTypeId="urn:microsoft.com/office/officeart/2005/8/colors/accent1_2" csCatId="accent1" phldr="1"/>
      <dgm:spPr/>
      <dgm:t>
        <a:bodyPr/>
        <a:lstStyle/>
        <a:p>
          <a:endParaRPr lang="hu-HU"/>
        </a:p>
      </dgm:t>
    </dgm:pt>
    <dgm:pt modelId="{3EFC3A7D-D950-4BC3-BD8D-69F95F016FAD}">
      <dgm:prSet custT="1"/>
      <dgm:spPr>
        <a:solidFill>
          <a:schemeClr val="accent2"/>
        </a:solidFill>
        <a:effectLst>
          <a:outerShdw blurRad="419100" dist="50800" dir="5400000" algn="t" rotWithShape="0">
            <a:prstClr val="black">
              <a:alpha val="40000"/>
            </a:prstClr>
          </a:outerShdw>
        </a:effectLst>
      </dgm:spPr>
      <dgm:t>
        <a:bodyPr/>
        <a:lstStyle/>
        <a:p>
          <a:r>
            <a:rPr lang="hu-HU" sz="1500" dirty="0" err="1">
              <a:effectLst>
                <a:outerShdw blurRad="419100" dist="508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rPr>
            <a:t>Save</a:t>
          </a:r>
          <a:r>
            <a:rPr lang="hu-HU" sz="1500" baseline="0" dirty="0">
              <a:effectLst>
                <a:outerShdw blurRad="419100" dist="508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rPr>
            <a:t> and </a:t>
          </a:r>
          <a:r>
            <a:rPr lang="hu-HU" sz="1500" baseline="0" dirty="0" err="1">
              <a:effectLst>
                <a:outerShdw blurRad="419100" dist="508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rPr>
            <a:t>store</a:t>
          </a:r>
          <a:r>
            <a:rPr lang="hu-HU" sz="1500" baseline="0" dirty="0">
              <a:effectLst>
                <a:outerShdw blurRad="419100" dist="508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rPr>
            <a:t> </a:t>
          </a:r>
          <a:r>
            <a:rPr lang="hu-HU" sz="1500" baseline="0" dirty="0" err="1">
              <a:effectLst>
                <a:outerShdw blurRad="419100" dist="508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rPr>
            <a:t>recipes</a:t>
          </a:r>
          <a:endParaRPr lang="hu-HU" sz="1500" dirty="0">
            <a:effectLst>
              <a:outerShdw blurRad="419100" dist="508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endParaRPr>
        </a:p>
      </dgm:t>
    </dgm:pt>
    <dgm:pt modelId="{41651A12-3F0F-46C7-A42E-3E0C35205D4E}" type="parTrans" cxnId="{58A5F4BD-1970-4030-8DBA-3A5E052DEBAA}">
      <dgm:prSet/>
      <dgm:spPr/>
      <dgm:t>
        <a:bodyPr/>
        <a:lstStyle/>
        <a:p>
          <a:endParaRPr lang="hu-HU"/>
        </a:p>
      </dgm:t>
    </dgm:pt>
    <dgm:pt modelId="{9B5E0246-0EC8-4947-8A1C-D49D092F1BA6}" type="sibTrans" cxnId="{58A5F4BD-1970-4030-8DBA-3A5E052DEBAA}">
      <dgm:prSet/>
      <dgm:spPr/>
      <dgm:t>
        <a:bodyPr/>
        <a:lstStyle/>
        <a:p>
          <a:endParaRPr lang="hu-HU"/>
        </a:p>
      </dgm:t>
    </dgm:pt>
    <dgm:pt modelId="{4D449C85-DE55-4489-AFA6-ABC06B418517}">
      <dgm:prSet custT="1"/>
      <dgm:spPr>
        <a:solidFill>
          <a:schemeClr val="accent2"/>
        </a:solidFill>
        <a:effectLst>
          <a:outerShdw blurRad="419100" dist="50800" dir="5400000" algn="t" rotWithShape="0">
            <a:prstClr val="black">
              <a:alpha val="40000"/>
            </a:prstClr>
          </a:outerShdw>
        </a:effectLst>
      </dgm:spPr>
      <dgm:t>
        <a:bodyPr/>
        <a:lstStyle/>
        <a:p>
          <a:r>
            <a:rPr lang="hu-HU" sz="1500" dirty="0" err="1">
              <a:effectLst>
                <a:outerShdw blurRad="419100" dist="508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rPr>
            <a:t>Remove</a:t>
          </a:r>
          <a:r>
            <a:rPr lang="hu-HU" sz="1500" dirty="0">
              <a:effectLst>
                <a:outerShdw blurRad="419100" dist="508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rPr>
            <a:t> </a:t>
          </a:r>
          <a:r>
            <a:rPr lang="hu-HU" sz="1500" dirty="0" err="1">
              <a:effectLst>
                <a:outerShdw blurRad="419100" dist="508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rPr>
            <a:t>saved</a:t>
          </a:r>
          <a:r>
            <a:rPr lang="hu-HU" sz="1500" dirty="0">
              <a:effectLst>
                <a:outerShdw blurRad="419100" dist="508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rPr>
            <a:t> </a:t>
          </a:r>
          <a:r>
            <a:rPr lang="hu-HU" sz="1500" dirty="0" err="1">
              <a:effectLst>
                <a:outerShdw blurRad="419100" dist="508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rPr>
            <a:t>recipes</a:t>
          </a:r>
          <a:endParaRPr lang="hu-HU" sz="1500" dirty="0">
            <a:effectLst>
              <a:outerShdw blurRad="419100" dist="508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endParaRPr>
        </a:p>
      </dgm:t>
    </dgm:pt>
    <dgm:pt modelId="{0D4672EE-516D-48C8-9E2B-8ED24A872357}" type="parTrans" cxnId="{2CF5B789-3A4C-467C-A709-8D4E924B2268}">
      <dgm:prSet/>
      <dgm:spPr/>
      <dgm:t>
        <a:bodyPr/>
        <a:lstStyle/>
        <a:p>
          <a:endParaRPr lang="hu-HU"/>
        </a:p>
      </dgm:t>
    </dgm:pt>
    <dgm:pt modelId="{9696E6F6-2C81-4AA0-A8B1-521DDDFA3E0C}" type="sibTrans" cxnId="{2CF5B789-3A4C-467C-A709-8D4E924B2268}">
      <dgm:prSet/>
      <dgm:spPr/>
      <dgm:t>
        <a:bodyPr/>
        <a:lstStyle/>
        <a:p>
          <a:endParaRPr lang="hu-HU"/>
        </a:p>
      </dgm:t>
    </dgm:pt>
    <dgm:pt modelId="{D745AE04-E14B-45B3-9BC4-2088069912DD}">
      <dgm:prSet custT="1"/>
      <dgm:spPr>
        <a:solidFill>
          <a:schemeClr val="accent2"/>
        </a:solidFill>
        <a:effectLst>
          <a:outerShdw blurRad="419100" dist="50800" dir="5400000" algn="ctr" rotWithShape="0">
            <a:prstClr val="black">
              <a:alpha val="40000"/>
            </a:prstClr>
          </a:outerShdw>
        </a:effectLst>
      </dgm:spPr>
      <dgm:t>
        <a:bodyPr/>
        <a:lstStyle/>
        <a:p>
          <a:r>
            <a:rPr lang="hu-HU" sz="1500" b="0" i="0" dirty="0" err="1">
              <a:effectLst>
                <a:outerShdw blurRad="419100" dist="508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rPr>
            <a:t>Categorize</a:t>
          </a:r>
          <a:r>
            <a:rPr lang="hu-HU" sz="1500" b="0" i="0" dirty="0">
              <a:effectLst>
                <a:outerShdw blurRad="419100" dist="508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rPr>
            <a:t> </a:t>
          </a:r>
          <a:r>
            <a:rPr lang="hu-HU" sz="1500" b="0" i="0" dirty="0" err="1">
              <a:effectLst>
                <a:outerShdw blurRad="419100" dist="508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rPr>
            <a:t>recipes</a:t>
          </a:r>
          <a:endParaRPr lang="hu-HU" sz="1500" dirty="0">
            <a:effectLst>
              <a:outerShdw blurRad="419100" dist="508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endParaRPr>
        </a:p>
      </dgm:t>
    </dgm:pt>
    <dgm:pt modelId="{9C7693D2-7CD7-49DC-A838-8D9D37694A88}" type="parTrans" cxnId="{7E33F9E7-1B4F-4B5E-A1FC-16A404CD3586}">
      <dgm:prSet/>
      <dgm:spPr/>
      <dgm:t>
        <a:bodyPr/>
        <a:lstStyle/>
        <a:p>
          <a:endParaRPr lang="hu-HU"/>
        </a:p>
      </dgm:t>
    </dgm:pt>
    <dgm:pt modelId="{D5E56CE2-4546-4ED2-B7CC-882040F33749}" type="sibTrans" cxnId="{7E33F9E7-1B4F-4B5E-A1FC-16A404CD3586}">
      <dgm:prSet/>
      <dgm:spPr/>
      <dgm:t>
        <a:bodyPr/>
        <a:lstStyle/>
        <a:p>
          <a:endParaRPr lang="hu-HU"/>
        </a:p>
      </dgm:t>
    </dgm:pt>
    <dgm:pt modelId="{D3D8373E-0CAB-4B96-A9F2-85BF141D7821}" type="pres">
      <dgm:prSet presAssocID="{3E4E1DD8-F266-417E-9D08-6F682A41D322}" presName="Name0" presStyleCnt="0">
        <dgm:presLayoutVars>
          <dgm:chPref val="3"/>
          <dgm:dir val="rev"/>
          <dgm:animLvl val="lvl"/>
          <dgm:resizeHandles/>
        </dgm:presLayoutVars>
      </dgm:prSet>
      <dgm:spPr/>
    </dgm:pt>
    <dgm:pt modelId="{59F384D9-2ED5-43EA-85EB-4A170F1F7F2D}" type="pres">
      <dgm:prSet presAssocID="{3EFC3A7D-D950-4BC3-BD8D-69F95F016FAD}" presName="horFlow" presStyleCnt="0"/>
      <dgm:spPr/>
    </dgm:pt>
    <dgm:pt modelId="{26D4C33F-D02B-4737-ACDE-22A907A8F777}" type="pres">
      <dgm:prSet presAssocID="{3EFC3A7D-D950-4BC3-BD8D-69F95F016FAD}" presName="bigChev" presStyleLbl="node1" presStyleIdx="0" presStyleCnt="3"/>
      <dgm:spPr/>
    </dgm:pt>
    <dgm:pt modelId="{471F45A1-BD52-4B56-8DD5-D3F45E4149EC}" type="pres">
      <dgm:prSet presAssocID="{3EFC3A7D-D950-4BC3-BD8D-69F95F016FAD}" presName="vSp" presStyleCnt="0"/>
      <dgm:spPr/>
    </dgm:pt>
    <dgm:pt modelId="{04655CE7-90AB-401F-B823-2CF7280C1D6E}" type="pres">
      <dgm:prSet presAssocID="{4D449C85-DE55-4489-AFA6-ABC06B418517}" presName="horFlow" presStyleCnt="0"/>
      <dgm:spPr/>
    </dgm:pt>
    <dgm:pt modelId="{F490075F-A9FB-41E6-94E7-AC385CAF93BC}" type="pres">
      <dgm:prSet presAssocID="{4D449C85-DE55-4489-AFA6-ABC06B418517}" presName="bigChev" presStyleLbl="node1" presStyleIdx="1" presStyleCnt="3"/>
      <dgm:spPr/>
    </dgm:pt>
    <dgm:pt modelId="{015675F3-AFE1-4835-88FA-9359966F9FFE}" type="pres">
      <dgm:prSet presAssocID="{4D449C85-DE55-4489-AFA6-ABC06B418517}" presName="vSp" presStyleCnt="0"/>
      <dgm:spPr/>
    </dgm:pt>
    <dgm:pt modelId="{57DB656A-3FE7-4E13-9800-6CBF785DE1FB}" type="pres">
      <dgm:prSet presAssocID="{D745AE04-E14B-45B3-9BC4-2088069912DD}" presName="horFlow" presStyleCnt="0"/>
      <dgm:spPr/>
    </dgm:pt>
    <dgm:pt modelId="{09B373DF-07E7-48A7-BCCE-723A3E0D7DF6}" type="pres">
      <dgm:prSet presAssocID="{D745AE04-E14B-45B3-9BC4-2088069912DD}" presName="bigChev" presStyleLbl="node1" presStyleIdx="2" presStyleCnt="3"/>
      <dgm:spPr/>
    </dgm:pt>
  </dgm:ptLst>
  <dgm:cxnLst>
    <dgm:cxn modelId="{9A69E12A-BFC1-477D-8F96-9D3E4C3FED24}" type="presOf" srcId="{3E4E1DD8-F266-417E-9D08-6F682A41D322}" destId="{D3D8373E-0CAB-4B96-A9F2-85BF141D7821}" srcOrd="0" destOrd="0" presId="urn:microsoft.com/office/officeart/2005/8/layout/lProcess3"/>
    <dgm:cxn modelId="{6B20C25A-902B-4003-A490-4757623A72E8}" type="presOf" srcId="{3EFC3A7D-D950-4BC3-BD8D-69F95F016FAD}" destId="{26D4C33F-D02B-4737-ACDE-22A907A8F777}" srcOrd="0" destOrd="0" presId="urn:microsoft.com/office/officeart/2005/8/layout/lProcess3"/>
    <dgm:cxn modelId="{2CF5B789-3A4C-467C-A709-8D4E924B2268}" srcId="{3E4E1DD8-F266-417E-9D08-6F682A41D322}" destId="{4D449C85-DE55-4489-AFA6-ABC06B418517}" srcOrd="1" destOrd="0" parTransId="{0D4672EE-516D-48C8-9E2B-8ED24A872357}" sibTransId="{9696E6F6-2C81-4AA0-A8B1-521DDDFA3E0C}"/>
    <dgm:cxn modelId="{7DC2D790-BD06-4D31-9FBF-BD92C50D0A00}" type="presOf" srcId="{D745AE04-E14B-45B3-9BC4-2088069912DD}" destId="{09B373DF-07E7-48A7-BCCE-723A3E0D7DF6}" srcOrd="0" destOrd="0" presId="urn:microsoft.com/office/officeart/2005/8/layout/lProcess3"/>
    <dgm:cxn modelId="{58A5F4BD-1970-4030-8DBA-3A5E052DEBAA}" srcId="{3E4E1DD8-F266-417E-9D08-6F682A41D322}" destId="{3EFC3A7D-D950-4BC3-BD8D-69F95F016FAD}" srcOrd="0" destOrd="0" parTransId="{41651A12-3F0F-46C7-A42E-3E0C35205D4E}" sibTransId="{9B5E0246-0EC8-4947-8A1C-D49D092F1BA6}"/>
    <dgm:cxn modelId="{7ABF45D4-771D-48A6-9CF7-08C47FE711F1}" type="presOf" srcId="{4D449C85-DE55-4489-AFA6-ABC06B418517}" destId="{F490075F-A9FB-41E6-94E7-AC385CAF93BC}" srcOrd="0" destOrd="0" presId="urn:microsoft.com/office/officeart/2005/8/layout/lProcess3"/>
    <dgm:cxn modelId="{7E33F9E7-1B4F-4B5E-A1FC-16A404CD3586}" srcId="{3E4E1DD8-F266-417E-9D08-6F682A41D322}" destId="{D745AE04-E14B-45B3-9BC4-2088069912DD}" srcOrd="2" destOrd="0" parTransId="{9C7693D2-7CD7-49DC-A838-8D9D37694A88}" sibTransId="{D5E56CE2-4546-4ED2-B7CC-882040F33749}"/>
    <dgm:cxn modelId="{58B9A8F4-020C-4B8E-AFDF-99DA5D3E1255}" type="presParOf" srcId="{D3D8373E-0CAB-4B96-A9F2-85BF141D7821}" destId="{59F384D9-2ED5-43EA-85EB-4A170F1F7F2D}" srcOrd="0" destOrd="0" presId="urn:microsoft.com/office/officeart/2005/8/layout/lProcess3"/>
    <dgm:cxn modelId="{6F0A2B2C-AFDF-41FD-9237-69506D2DAC6C}" type="presParOf" srcId="{59F384D9-2ED5-43EA-85EB-4A170F1F7F2D}" destId="{26D4C33F-D02B-4737-ACDE-22A907A8F777}" srcOrd="0" destOrd="0" presId="urn:microsoft.com/office/officeart/2005/8/layout/lProcess3"/>
    <dgm:cxn modelId="{C4BB6529-DBB3-42BB-95C4-93D94CD8268C}" type="presParOf" srcId="{D3D8373E-0CAB-4B96-A9F2-85BF141D7821}" destId="{471F45A1-BD52-4B56-8DD5-D3F45E4149EC}" srcOrd="1" destOrd="0" presId="urn:microsoft.com/office/officeart/2005/8/layout/lProcess3"/>
    <dgm:cxn modelId="{8837423D-1FD8-4D42-99BC-6F16AB45ECFB}" type="presParOf" srcId="{D3D8373E-0CAB-4B96-A9F2-85BF141D7821}" destId="{04655CE7-90AB-401F-B823-2CF7280C1D6E}" srcOrd="2" destOrd="0" presId="urn:microsoft.com/office/officeart/2005/8/layout/lProcess3"/>
    <dgm:cxn modelId="{BF54EB19-EBB3-4A46-99C3-2FC35E282A28}" type="presParOf" srcId="{04655CE7-90AB-401F-B823-2CF7280C1D6E}" destId="{F490075F-A9FB-41E6-94E7-AC385CAF93BC}" srcOrd="0" destOrd="0" presId="urn:microsoft.com/office/officeart/2005/8/layout/lProcess3"/>
    <dgm:cxn modelId="{AAF786E7-FA53-4B63-9DEA-29676B0F73E2}" type="presParOf" srcId="{D3D8373E-0CAB-4B96-A9F2-85BF141D7821}" destId="{015675F3-AFE1-4835-88FA-9359966F9FFE}" srcOrd="3" destOrd="0" presId="urn:microsoft.com/office/officeart/2005/8/layout/lProcess3"/>
    <dgm:cxn modelId="{755B6D8C-16A8-4CB5-A8D0-1C5B676AA2F8}" type="presParOf" srcId="{D3D8373E-0CAB-4B96-A9F2-85BF141D7821}" destId="{57DB656A-3FE7-4E13-9800-6CBF785DE1FB}" srcOrd="4" destOrd="0" presId="urn:microsoft.com/office/officeart/2005/8/layout/lProcess3"/>
    <dgm:cxn modelId="{09E2253E-462A-427C-8764-998B6BD6AD66}" type="presParOf" srcId="{57DB656A-3FE7-4E13-9800-6CBF785DE1FB}" destId="{09B373DF-07E7-48A7-BCCE-723A3E0D7DF6}" srcOrd="0" destOrd="0" presId="urn:microsoft.com/office/officeart/2005/8/layout/lProcess3"/>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27FC031-88DE-4FBD-9BAD-848B1C057977}"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hu-HU"/>
        </a:p>
      </dgm:t>
    </dgm:pt>
    <dgm:pt modelId="{F701DCCA-CADD-41AC-9AFD-F5D702F343F6}">
      <dgm:prSet/>
      <dgm:spPr>
        <a:solidFill>
          <a:srgbClr val="E97132"/>
        </a:solidFill>
        <a:effectLst>
          <a:outerShdw blurRad="419100" dist="50800" dir="5400000" algn="t" rotWithShape="0">
            <a:prstClr val="black">
              <a:alpha val="40000"/>
            </a:prstClr>
          </a:outerShdw>
        </a:effectLst>
      </dgm:spPr>
      <dgm:t>
        <a:bodyPr/>
        <a:lstStyle/>
        <a:p>
          <a:pPr algn="l"/>
          <a:r>
            <a:rPr lang="en-US" b="0" i="0" dirty="0">
              <a:effectLst>
                <a:outerShdw blurRad="419100" dist="508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rPr>
            <a:t>Search for recipes by different filters</a:t>
          </a:r>
          <a:endParaRPr lang="hu-HU" dirty="0">
            <a:effectLst>
              <a:outerShdw blurRad="419100" dist="508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endParaRPr>
        </a:p>
      </dgm:t>
    </dgm:pt>
    <dgm:pt modelId="{F2DE8C33-F051-416B-933C-A4A4968210F7}" type="parTrans" cxnId="{94D9860E-9B39-4B82-ACEE-C302CC62DBAF}">
      <dgm:prSet/>
      <dgm:spPr/>
      <dgm:t>
        <a:bodyPr/>
        <a:lstStyle/>
        <a:p>
          <a:endParaRPr lang="hu-HU"/>
        </a:p>
      </dgm:t>
    </dgm:pt>
    <dgm:pt modelId="{E9594D5A-3896-4768-8FD0-A1AAC9310F30}" type="sibTrans" cxnId="{94D9860E-9B39-4B82-ACEE-C302CC62DBAF}">
      <dgm:prSet/>
      <dgm:spPr>
        <a:ln>
          <a:solidFill>
            <a:schemeClr val="tx1"/>
          </a:solidFill>
        </a:ln>
      </dgm:spPr>
      <dgm:t>
        <a:bodyPr/>
        <a:lstStyle/>
        <a:p>
          <a:endParaRPr lang="hu-HU"/>
        </a:p>
      </dgm:t>
    </dgm:pt>
    <dgm:pt modelId="{9B1EDA31-2202-47E8-855B-6A7688B918E2}">
      <dgm:prSet/>
      <dgm:spPr>
        <a:solidFill>
          <a:srgbClr val="E97132"/>
        </a:solidFill>
        <a:effectLst>
          <a:outerShdw blurRad="419100" dist="50800" dir="5400000" algn="t" rotWithShape="0">
            <a:prstClr val="black">
              <a:alpha val="40000"/>
            </a:prstClr>
          </a:outerShdw>
        </a:effectLst>
      </dgm:spPr>
      <dgm:t>
        <a:bodyPr/>
        <a:lstStyle/>
        <a:p>
          <a:pPr algn="l"/>
          <a:r>
            <a:rPr lang="en-US" b="0" i="0" dirty="0">
              <a:effectLst>
                <a:outerShdw blurRad="419100" dist="508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rPr>
            <a:t>In the </a:t>
          </a:r>
          <a:r>
            <a:rPr lang="en-US" b="0" i="0" dirty="0" err="1">
              <a:effectLst>
                <a:outerShdw blurRad="419100" dist="508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rPr>
            <a:t>webshop</a:t>
          </a:r>
          <a:r>
            <a:rPr lang="en-US" b="0" i="0" dirty="0">
              <a:effectLst>
                <a:outerShdw blurRad="419100" dist="508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rPr>
            <a:t> on the website, you can buy cooking utensils and ingredients</a:t>
          </a:r>
          <a:endParaRPr lang="hu-HU" dirty="0">
            <a:effectLst>
              <a:outerShdw blurRad="419100" dist="508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endParaRPr>
        </a:p>
      </dgm:t>
    </dgm:pt>
    <dgm:pt modelId="{73011567-FCF2-4836-A6D4-F49BE38311B8}" type="parTrans" cxnId="{05727D52-1341-44D2-8A59-FA46D9E2F51A}">
      <dgm:prSet/>
      <dgm:spPr/>
      <dgm:t>
        <a:bodyPr/>
        <a:lstStyle/>
        <a:p>
          <a:endParaRPr lang="hu-HU"/>
        </a:p>
      </dgm:t>
    </dgm:pt>
    <dgm:pt modelId="{C61BBCC0-4B3D-497D-BB4A-090970E41422}" type="sibTrans" cxnId="{05727D52-1341-44D2-8A59-FA46D9E2F51A}">
      <dgm:prSet/>
      <dgm:spPr/>
      <dgm:t>
        <a:bodyPr/>
        <a:lstStyle/>
        <a:p>
          <a:endParaRPr lang="hu-HU"/>
        </a:p>
      </dgm:t>
    </dgm:pt>
    <dgm:pt modelId="{C032BDB0-16A1-4CA5-8FE8-C092E4E11F3F}">
      <dgm:prSet/>
      <dgm:spPr>
        <a:solidFill>
          <a:srgbClr val="E97132"/>
        </a:solidFill>
        <a:effectLst>
          <a:outerShdw blurRad="419100" dist="50800" dir="5400000" algn="t" rotWithShape="0">
            <a:prstClr val="black">
              <a:alpha val="40000"/>
            </a:prstClr>
          </a:outerShdw>
        </a:effectLst>
      </dgm:spPr>
      <dgm:t>
        <a:bodyPr/>
        <a:lstStyle/>
        <a:p>
          <a:pPr algn="l"/>
          <a:r>
            <a:rPr lang="en-US" b="0" i="0" dirty="0">
              <a:effectLst>
                <a:outerShdw blurRad="419100" dist="508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rPr>
            <a:t>The website provides an opportunity to share your favorite recipes with others on social media</a:t>
          </a:r>
          <a:endParaRPr lang="hu-HU" dirty="0">
            <a:effectLst>
              <a:outerShdw blurRad="419100" dist="508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endParaRPr>
        </a:p>
      </dgm:t>
    </dgm:pt>
    <dgm:pt modelId="{11C3470D-A388-4943-8674-7041C403930F}" type="parTrans" cxnId="{7C869D56-895A-4049-83DC-7E185E096FE8}">
      <dgm:prSet/>
      <dgm:spPr/>
      <dgm:t>
        <a:bodyPr/>
        <a:lstStyle/>
        <a:p>
          <a:endParaRPr lang="hu-HU"/>
        </a:p>
      </dgm:t>
    </dgm:pt>
    <dgm:pt modelId="{31515CAD-5C95-4DCC-BB53-2D286B2C8738}" type="sibTrans" cxnId="{7C869D56-895A-4049-83DC-7E185E096FE8}">
      <dgm:prSet/>
      <dgm:spPr/>
      <dgm:t>
        <a:bodyPr/>
        <a:lstStyle/>
        <a:p>
          <a:endParaRPr lang="hu-HU"/>
        </a:p>
      </dgm:t>
    </dgm:pt>
    <dgm:pt modelId="{9BF878B7-A1FD-428D-B681-B3323A53AFA5}" type="pres">
      <dgm:prSet presAssocID="{027FC031-88DE-4FBD-9BAD-848B1C057977}" presName="Name0" presStyleCnt="0">
        <dgm:presLayoutVars>
          <dgm:chMax val="7"/>
          <dgm:chPref val="7"/>
          <dgm:dir/>
        </dgm:presLayoutVars>
      </dgm:prSet>
      <dgm:spPr/>
    </dgm:pt>
    <dgm:pt modelId="{21A5DF0B-B39C-4CC2-A144-433FB2220CBA}" type="pres">
      <dgm:prSet presAssocID="{027FC031-88DE-4FBD-9BAD-848B1C057977}" presName="Name1" presStyleCnt="0"/>
      <dgm:spPr/>
    </dgm:pt>
    <dgm:pt modelId="{C9166D37-D657-4D10-A57E-89E2238EFD8C}" type="pres">
      <dgm:prSet presAssocID="{027FC031-88DE-4FBD-9BAD-848B1C057977}" presName="cycle" presStyleCnt="0"/>
      <dgm:spPr/>
    </dgm:pt>
    <dgm:pt modelId="{5DFF76F0-D8DD-4524-9010-3AAEA46DF559}" type="pres">
      <dgm:prSet presAssocID="{027FC031-88DE-4FBD-9BAD-848B1C057977}" presName="srcNode" presStyleLbl="node1" presStyleIdx="0" presStyleCnt="3"/>
      <dgm:spPr/>
    </dgm:pt>
    <dgm:pt modelId="{BA6EAC40-6857-483C-863C-4CC1E6415AFB}" type="pres">
      <dgm:prSet presAssocID="{027FC031-88DE-4FBD-9BAD-848B1C057977}" presName="conn" presStyleLbl="parChTrans1D2" presStyleIdx="0" presStyleCnt="1"/>
      <dgm:spPr/>
    </dgm:pt>
    <dgm:pt modelId="{DE58F627-FE0B-4BEA-A93B-6FE2DD491B49}" type="pres">
      <dgm:prSet presAssocID="{027FC031-88DE-4FBD-9BAD-848B1C057977}" presName="extraNode" presStyleLbl="node1" presStyleIdx="0" presStyleCnt="3"/>
      <dgm:spPr/>
    </dgm:pt>
    <dgm:pt modelId="{C43D981C-6339-44BD-99CE-7CBCEF911BFB}" type="pres">
      <dgm:prSet presAssocID="{027FC031-88DE-4FBD-9BAD-848B1C057977}" presName="dstNode" presStyleLbl="node1" presStyleIdx="0" presStyleCnt="3"/>
      <dgm:spPr/>
    </dgm:pt>
    <dgm:pt modelId="{986765D3-33EF-445F-9EB4-028B12438F8A}" type="pres">
      <dgm:prSet presAssocID="{F701DCCA-CADD-41AC-9AFD-F5D702F343F6}" presName="text_1" presStyleLbl="node1" presStyleIdx="0" presStyleCnt="3">
        <dgm:presLayoutVars>
          <dgm:bulletEnabled val="1"/>
        </dgm:presLayoutVars>
      </dgm:prSet>
      <dgm:spPr/>
    </dgm:pt>
    <dgm:pt modelId="{78C41A46-D43D-46F9-8E16-71AA64C13DF0}" type="pres">
      <dgm:prSet presAssocID="{F701DCCA-CADD-41AC-9AFD-F5D702F343F6}" presName="accent_1" presStyleCnt="0"/>
      <dgm:spPr/>
    </dgm:pt>
    <dgm:pt modelId="{1D15B975-0F77-4C3E-8A9B-7766C05EBE3E}" type="pres">
      <dgm:prSet presAssocID="{F701DCCA-CADD-41AC-9AFD-F5D702F343F6}" presName="accentRepeatNode" presStyleLbl="solidFgAcc1" presStyleIdx="0" presStyleCnt="3"/>
      <dgm:spPr>
        <a:blipFill rotWithShape="0">
          <a:blip xmlns:r="http://schemas.openxmlformats.org/officeDocument/2006/relationships" r:embed="rId1">
            <a:extLst>
              <a:ext uri="{96DAC541-7B7A-43D3-8B79-37D633B846F1}">
                <asvg:svgBlip xmlns:asvg="http://schemas.microsoft.com/office/drawing/2016/SVG/main" r:embed="rId2"/>
              </a:ext>
            </a:extLst>
          </a:blip>
          <a:stretch>
            <a:fillRect/>
          </a:stretch>
        </a:blipFill>
        <a:ln>
          <a:solidFill>
            <a:schemeClr val="bg1"/>
          </a:solidFill>
        </a:ln>
        <a:effectLst>
          <a:outerShdw blurRad="50800" dist="50800" dir="5400000" algn="ctr" rotWithShape="0">
            <a:schemeClr val="bg1"/>
          </a:outerShdw>
        </a:effectLst>
      </dgm:spPr>
    </dgm:pt>
    <dgm:pt modelId="{DA65432A-1F5D-401F-B342-0094F2D21C96}" type="pres">
      <dgm:prSet presAssocID="{9B1EDA31-2202-47E8-855B-6A7688B918E2}" presName="text_2" presStyleLbl="node1" presStyleIdx="1" presStyleCnt="3">
        <dgm:presLayoutVars>
          <dgm:bulletEnabled val="1"/>
        </dgm:presLayoutVars>
      </dgm:prSet>
      <dgm:spPr/>
    </dgm:pt>
    <dgm:pt modelId="{FB6EE374-8FF4-48EF-9551-AD606BD0EC2E}" type="pres">
      <dgm:prSet presAssocID="{9B1EDA31-2202-47E8-855B-6A7688B918E2}" presName="accent_2" presStyleCnt="0"/>
      <dgm:spPr/>
    </dgm:pt>
    <dgm:pt modelId="{4C665315-B8A4-4981-9379-C43B5092C379}" type="pres">
      <dgm:prSet presAssocID="{9B1EDA31-2202-47E8-855B-6A7688B918E2}" presName="accentRepeatNode" presStyleLbl="solidFgAcc1" presStyleIdx="1" presStyleCnt="3"/>
      <dgm:spPr>
        <a:blipFill rotWithShape="0">
          <a:blip xmlns:r="http://schemas.openxmlformats.org/officeDocument/2006/relationships" r:embed="rId3">
            <a:extLst>
              <a:ext uri="{96DAC541-7B7A-43D3-8B79-37D633B846F1}">
                <asvg:svgBlip xmlns:asvg="http://schemas.microsoft.com/office/drawing/2016/SVG/main" r:embed="rId4"/>
              </a:ext>
            </a:extLst>
          </a:blip>
          <a:stretch>
            <a:fillRect/>
          </a:stretch>
        </a:blipFill>
        <a:ln>
          <a:solidFill>
            <a:schemeClr val="bg1"/>
          </a:solidFill>
        </a:ln>
        <a:effectLst>
          <a:outerShdw blurRad="50800" dist="50800" dir="5400000" algn="ctr" rotWithShape="0">
            <a:schemeClr val="bg1"/>
          </a:outerShdw>
        </a:effectLst>
      </dgm:spPr>
    </dgm:pt>
    <dgm:pt modelId="{0A006FB8-AC53-4E15-92A4-550B5AC32210}" type="pres">
      <dgm:prSet presAssocID="{C032BDB0-16A1-4CA5-8FE8-C092E4E11F3F}" presName="text_3" presStyleLbl="node1" presStyleIdx="2" presStyleCnt="3">
        <dgm:presLayoutVars>
          <dgm:bulletEnabled val="1"/>
        </dgm:presLayoutVars>
      </dgm:prSet>
      <dgm:spPr/>
    </dgm:pt>
    <dgm:pt modelId="{87BB4C52-A1E7-4470-9EFE-6621E4B3D81B}" type="pres">
      <dgm:prSet presAssocID="{C032BDB0-16A1-4CA5-8FE8-C092E4E11F3F}" presName="accent_3" presStyleCnt="0"/>
      <dgm:spPr/>
    </dgm:pt>
    <dgm:pt modelId="{2636E808-6F67-4B02-A5E4-E096E9D62099}" type="pres">
      <dgm:prSet presAssocID="{C032BDB0-16A1-4CA5-8FE8-C092E4E11F3F}" presName="accentRepeatNode" presStyleLbl="solidFgAcc1" presStyleIdx="2" presStyleCnt="3"/>
      <dgm:spPr>
        <a:blipFill rotWithShape="0">
          <a:blip xmlns:r="http://schemas.openxmlformats.org/officeDocument/2006/relationships" r:embed="rId5">
            <a:extLst>
              <a:ext uri="{96DAC541-7B7A-43D3-8B79-37D633B846F1}">
                <asvg:svgBlip xmlns:asvg="http://schemas.microsoft.com/office/drawing/2016/SVG/main" r:embed="rId6"/>
              </a:ext>
            </a:extLst>
          </a:blip>
          <a:stretch>
            <a:fillRect/>
          </a:stretch>
        </a:blipFill>
        <a:ln>
          <a:solidFill>
            <a:schemeClr val="bg1"/>
          </a:solidFill>
        </a:ln>
        <a:effectLst>
          <a:outerShdw blurRad="50800" dist="50800" dir="5400000" algn="ctr" rotWithShape="0">
            <a:schemeClr val="bg1"/>
          </a:outerShdw>
        </a:effectLst>
      </dgm:spPr>
    </dgm:pt>
  </dgm:ptLst>
  <dgm:cxnLst>
    <dgm:cxn modelId="{25D1FB04-C7D6-41E1-A939-950DA29874B5}" type="presOf" srcId="{9B1EDA31-2202-47E8-855B-6A7688B918E2}" destId="{DA65432A-1F5D-401F-B342-0094F2D21C96}" srcOrd="0" destOrd="0" presId="urn:microsoft.com/office/officeart/2008/layout/VerticalCurvedList"/>
    <dgm:cxn modelId="{94D9860E-9B39-4B82-ACEE-C302CC62DBAF}" srcId="{027FC031-88DE-4FBD-9BAD-848B1C057977}" destId="{F701DCCA-CADD-41AC-9AFD-F5D702F343F6}" srcOrd="0" destOrd="0" parTransId="{F2DE8C33-F051-416B-933C-A4A4968210F7}" sibTransId="{E9594D5A-3896-4768-8FD0-A1AAC9310F30}"/>
    <dgm:cxn modelId="{9A13022F-6A44-416D-AC38-C98F0F4DBB93}" type="presOf" srcId="{F701DCCA-CADD-41AC-9AFD-F5D702F343F6}" destId="{986765D3-33EF-445F-9EB4-028B12438F8A}" srcOrd="0" destOrd="0" presId="urn:microsoft.com/office/officeart/2008/layout/VerticalCurvedList"/>
    <dgm:cxn modelId="{1B10853C-9235-45C7-B2B6-82E89799FA65}" type="presOf" srcId="{C032BDB0-16A1-4CA5-8FE8-C092E4E11F3F}" destId="{0A006FB8-AC53-4E15-92A4-550B5AC32210}" srcOrd="0" destOrd="0" presId="urn:microsoft.com/office/officeart/2008/layout/VerticalCurvedList"/>
    <dgm:cxn modelId="{05727D52-1341-44D2-8A59-FA46D9E2F51A}" srcId="{027FC031-88DE-4FBD-9BAD-848B1C057977}" destId="{9B1EDA31-2202-47E8-855B-6A7688B918E2}" srcOrd="1" destOrd="0" parTransId="{73011567-FCF2-4836-A6D4-F49BE38311B8}" sibTransId="{C61BBCC0-4B3D-497D-BB4A-090970E41422}"/>
    <dgm:cxn modelId="{CE7DD374-76D8-4583-95B8-E84A6EA561F1}" type="presOf" srcId="{027FC031-88DE-4FBD-9BAD-848B1C057977}" destId="{9BF878B7-A1FD-428D-B681-B3323A53AFA5}" srcOrd="0" destOrd="0" presId="urn:microsoft.com/office/officeart/2008/layout/VerticalCurvedList"/>
    <dgm:cxn modelId="{7C869D56-895A-4049-83DC-7E185E096FE8}" srcId="{027FC031-88DE-4FBD-9BAD-848B1C057977}" destId="{C032BDB0-16A1-4CA5-8FE8-C092E4E11F3F}" srcOrd="2" destOrd="0" parTransId="{11C3470D-A388-4943-8674-7041C403930F}" sibTransId="{31515CAD-5C95-4DCC-BB53-2D286B2C8738}"/>
    <dgm:cxn modelId="{E84ECDAE-2C97-48BD-A51B-4AEA9C74B42A}" type="presOf" srcId="{E9594D5A-3896-4768-8FD0-A1AAC9310F30}" destId="{BA6EAC40-6857-483C-863C-4CC1E6415AFB}" srcOrd="0" destOrd="0" presId="urn:microsoft.com/office/officeart/2008/layout/VerticalCurvedList"/>
    <dgm:cxn modelId="{9FEE5CAB-DECC-4D87-A9CD-3A4570F6A9CA}" type="presParOf" srcId="{9BF878B7-A1FD-428D-B681-B3323A53AFA5}" destId="{21A5DF0B-B39C-4CC2-A144-433FB2220CBA}" srcOrd="0" destOrd="0" presId="urn:microsoft.com/office/officeart/2008/layout/VerticalCurvedList"/>
    <dgm:cxn modelId="{3826683B-5FB6-40B5-91B4-083862B76449}" type="presParOf" srcId="{21A5DF0B-B39C-4CC2-A144-433FB2220CBA}" destId="{C9166D37-D657-4D10-A57E-89E2238EFD8C}" srcOrd="0" destOrd="0" presId="urn:microsoft.com/office/officeart/2008/layout/VerticalCurvedList"/>
    <dgm:cxn modelId="{FB151800-7DAB-4735-ADB7-A9DD6FC8DCF0}" type="presParOf" srcId="{C9166D37-D657-4D10-A57E-89E2238EFD8C}" destId="{5DFF76F0-D8DD-4524-9010-3AAEA46DF559}" srcOrd="0" destOrd="0" presId="urn:microsoft.com/office/officeart/2008/layout/VerticalCurvedList"/>
    <dgm:cxn modelId="{75AF84CE-861B-4DA3-A6B3-A77C57AE42D0}" type="presParOf" srcId="{C9166D37-D657-4D10-A57E-89E2238EFD8C}" destId="{BA6EAC40-6857-483C-863C-4CC1E6415AFB}" srcOrd="1" destOrd="0" presId="urn:microsoft.com/office/officeart/2008/layout/VerticalCurvedList"/>
    <dgm:cxn modelId="{453094C6-58D0-4B8E-9F76-9E2948F8CD8C}" type="presParOf" srcId="{C9166D37-D657-4D10-A57E-89E2238EFD8C}" destId="{DE58F627-FE0B-4BEA-A93B-6FE2DD491B49}" srcOrd="2" destOrd="0" presId="urn:microsoft.com/office/officeart/2008/layout/VerticalCurvedList"/>
    <dgm:cxn modelId="{FA5340AF-0443-4A64-91ED-509A4C6D7542}" type="presParOf" srcId="{C9166D37-D657-4D10-A57E-89E2238EFD8C}" destId="{C43D981C-6339-44BD-99CE-7CBCEF911BFB}" srcOrd="3" destOrd="0" presId="urn:microsoft.com/office/officeart/2008/layout/VerticalCurvedList"/>
    <dgm:cxn modelId="{C7002269-53DF-4F61-8749-4F68BF449493}" type="presParOf" srcId="{21A5DF0B-B39C-4CC2-A144-433FB2220CBA}" destId="{986765D3-33EF-445F-9EB4-028B12438F8A}" srcOrd="1" destOrd="0" presId="urn:microsoft.com/office/officeart/2008/layout/VerticalCurvedList"/>
    <dgm:cxn modelId="{020C7679-61DF-4FFE-BF53-4B6D25B1E70E}" type="presParOf" srcId="{21A5DF0B-B39C-4CC2-A144-433FB2220CBA}" destId="{78C41A46-D43D-46F9-8E16-71AA64C13DF0}" srcOrd="2" destOrd="0" presId="urn:microsoft.com/office/officeart/2008/layout/VerticalCurvedList"/>
    <dgm:cxn modelId="{A275CE4E-8C8B-47F1-B2C0-03883BED3C52}" type="presParOf" srcId="{78C41A46-D43D-46F9-8E16-71AA64C13DF0}" destId="{1D15B975-0F77-4C3E-8A9B-7766C05EBE3E}" srcOrd="0" destOrd="0" presId="urn:microsoft.com/office/officeart/2008/layout/VerticalCurvedList"/>
    <dgm:cxn modelId="{AC76586C-5391-4E9C-AF5F-BF9F3FBD98DD}" type="presParOf" srcId="{21A5DF0B-B39C-4CC2-A144-433FB2220CBA}" destId="{DA65432A-1F5D-401F-B342-0094F2D21C96}" srcOrd="3" destOrd="0" presId="urn:microsoft.com/office/officeart/2008/layout/VerticalCurvedList"/>
    <dgm:cxn modelId="{C51E4E91-3B07-4CC2-8359-F962024D31B6}" type="presParOf" srcId="{21A5DF0B-B39C-4CC2-A144-433FB2220CBA}" destId="{FB6EE374-8FF4-48EF-9551-AD606BD0EC2E}" srcOrd="4" destOrd="0" presId="urn:microsoft.com/office/officeart/2008/layout/VerticalCurvedList"/>
    <dgm:cxn modelId="{BD48F7F4-C162-4DC8-B904-13B18ED8D88A}" type="presParOf" srcId="{FB6EE374-8FF4-48EF-9551-AD606BD0EC2E}" destId="{4C665315-B8A4-4981-9379-C43B5092C379}" srcOrd="0" destOrd="0" presId="urn:microsoft.com/office/officeart/2008/layout/VerticalCurvedList"/>
    <dgm:cxn modelId="{2139B6A7-D3DD-4387-9F2A-A1CE17D363F2}" type="presParOf" srcId="{21A5DF0B-B39C-4CC2-A144-433FB2220CBA}" destId="{0A006FB8-AC53-4E15-92A4-550B5AC32210}" srcOrd="5" destOrd="0" presId="urn:microsoft.com/office/officeart/2008/layout/VerticalCurvedList"/>
    <dgm:cxn modelId="{B32385A0-CC5B-4B32-B08B-173EDF68F1D5}" type="presParOf" srcId="{21A5DF0B-B39C-4CC2-A144-433FB2220CBA}" destId="{87BB4C52-A1E7-4470-9EFE-6621E4B3D81B}" srcOrd="6" destOrd="0" presId="urn:microsoft.com/office/officeart/2008/layout/VerticalCurvedList"/>
    <dgm:cxn modelId="{F6293BAC-71E1-461C-9804-D4E031FFF14B}" type="presParOf" srcId="{87BB4C52-A1E7-4470-9EFE-6621E4B3D81B}" destId="{2636E808-6F67-4B02-A5E4-E096E9D62099}" srcOrd="0" destOrd="0" presId="urn:microsoft.com/office/officeart/2008/layout/VerticalCurvedLis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DB1449E-AFA3-4164-8B4D-49D186A608FE}"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hu-HU"/>
        </a:p>
      </dgm:t>
    </dgm:pt>
    <dgm:pt modelId="{58B7209C-C409-4999-8E07-61FD3A4D3464}">
      <dgm:prSet custT="1"/>
      <dgm:spPr>
        <a:solidFill>
          <a:schemeClr val="bg1"/>
        </a:solidFill>
        <a:effectLst>
          <a:outerShdw blurRad="419100" dist="50800" dir="5400000" algn="t" rotWithShape="0">
            <a:prstClr val="black">
              <a:alpha val="40000"/>
            </a:prstClr>
          </a:outerShdw>
        </a:effectLst>
      </dgm:spPr>
      <dgm:t>
        <a:bodyPr/>
        <a:lstStyle/>
        <a:p>
          <a:r>
            <a:rPr lang="en-US" sz="1500" b="0" i="0" dirty="0">
              <a:solidFill>
                <a:srgbClr val="000000"/>
              </a:solidFill>
              <a:effectLst>
                <a:outerShdw blurRad="419100" dist="508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rPr>
            <a:t>If you have any questions or need help, please contact our customer service team</a:t>
          </a:r>
          <a:endParaRPr lang="hu-HU" sz="1500" dirty="0">
            <a:solidFill>
              <a:srgbClr val="000000"/>
            </a:solidFill>
            <a:effectLst>
              <a:outerShdw blurRad="419100" dist="508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endParaRPr>
        </a:p>
      </dgm:t>
    </dgm:pt>
    <dgm:pt modelId="{8B25A097-A283-4DFC-BF89-6D028E1D6140}" type="parTrans" cxnId="{7AF043AE-372A-4978-87D1-31360B942E35}">
      <dgm:prSet/>
      <dgm:spPr/>
      <dgm:t>
        <a:bodyPr/>
        <a:lstStyle/>
        <a:p>
          <a:endParaRPr lang="hu-HU"/>
        </a:p>
      </dgm:t>
    </dgm:pt>
    <dgm:pt modelId="{6AE34BD9-9DE0-4F6B-BEB3-DF06E15FBE72}" type="sibTrans" cxnId="{7AF043AE-372A-4978-87D1-31360B942E35}">
      <dgm:prSet/>
      <dgm:spPr>
        <a:ln>
          <a:solidFill>
            <a:schemeClr val="tx1"/>
          </a:solidFill>
        </a:ln>
        <a:effectLst>
          <a:outerShdw sx="1000" sy="1000" algn="ctr" rotWithShape="0">
            <a:schemeClr val="bg1"/>
          </a:outerShdw>
        </a:effectLst>
      </dgm:spPr>
      <dgm:t>
        <a:bodyPr/>
        <a:lstStyle/>
        <a:p>
          <a:endParaRPr lang="hu-HU"/>
        </a:p>
      </dgm:t>
    </dgm:pt>
    <dgm:pt modelId="{FECC94C2-EBC5-43DB-990F-D110F04CD990}">
      <dgm:prSet custT="1"/>
      <dgm:spPr>
        <a:solidFill>
          <a:schemeClr val="bg1"/>
        </a:solidFill>
      </dgm:spPr>
      <dgm:t>
        <a:bodyPr/>
        <a:lstStyle/>
        <a:p>
          <a:r>
            <a:rPr lang="en-US" sz="1500" b="0" i="0" dirty="0">
              <a:solidFill>
                <a:srgbClr val="000000"/>
              </a:solidFill>
              <a:effectLst>
                <a:outerShdw blurRad="419100" dist="508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rPr>
            <a:t>There would be a shopping list, it would be on the "Favorite" recipes page</a:t>
          </a:r>
          <a:r>
            <a:rPr lang="en-US" sz="1500" b="0" i="0" dirty="0"/>
            <a:t>.</a:t>
          </a:r>
          <a:endParaRPr lang="hu-HU" sz="1500" dirty="0"/>
        </a:p>
      </dgm:t>
    </dgm:pt>
    <dgm:pt modelId="{E2E3666B-ACEE-40D5-ACD7-6C872AAD4939}" type="parTrans" cxnId="{63F84780-A6A4-4E44-B651-295499AE70B7}">
      <dgm:prSet/>
      <dgm:spPr/>
      <dgm:t>
        <a:bodyPr/>
        <a:lstStyle/>
        <a:p>
          <a:endParaRPr lang="hu-HU"/>
        </a:p>
      </dgm:t>
    </dgm:pt>
    <dgm:pt modelId="{10C47F9A-CBBC-430F-B0CE-FCCF1F346F21}" type="sibTrans" cxnId="{63F84780-A6A4-4E44-B651-295499AE70B7}">
      <dgm:prSet/>
      <dgm:spPr/>
      <dgm:t>
        <a:bodyPr/>
        <a:lstStyle/>
        <a:p>
          <a:endParaRPr lang="hu-HU"/>
        </a:p>
      </dgm:t>
    </dgm:pt>
    <dgm:pt modelId="{08C724FF-2FDA-4E99-9631-7D7F9DE12381}" type="pres">
      <dgm:prSet presAssocID="{EDB1449E-AFA3-4164-8B4D-49D186A608FE}" presName="Name0" presStyleCnt="0">
        <dgm:presLayoutVars>
          <dgm:chMax val="7"/>
          <dgm:chPref val="7"/>
          <dgm:dir val="rev"/>
        </dgm:presLayoutVars>
      </dgm:prSet>
      <dgm:spPr/>
    </dgm:pt>
    <dgm:pt modelId="{B9E0B806-4049-4451-B8D9-2C7E2989F2BF}" type="pres">
      <dgm:prSet presAssocID="{EDB1449E-AFA3-4164-8B4D-49D186A608FE}" presName="Name1" presStyleCnt="0"/>
      <dgm:spPr/>
    </dgm:pt>
    <dgm:pt modelId="{FEF9D928-009E-47BA-96CE-FFD8B993C768}" type="pres">
      <dgm:prSet presAssocID="{EDB1449E-AFA3-4164-8B4D-49D186A608FE}" presName="cycle" presStyleCnt="0"/>
      <dgm:spPr/>
    </dgm:pt>
    <dgm:pt modelId="{B59D296F-F1AD-4543-A838-1945BE33AE7B}" type="pres">
      <dgm:prSet presAssocID="{EDB1449E-AFA3-4164-8B4D-49D186A608FE}" presName="srcNode" presStyleLbl="node1" presStyleIdx="0" presStyleCnt="2"/>
      <dgm:spPr/>
    </dgm:pt>
    <dgm:pt modelId="{23AB3550-BDD3-462A-BB6D-B10A02C44284}" type="pres">
      <dgm:prSet presAssocID="{EDB1449E-AFA3-4164-8B4D-49D186A608FE}" presName="conn" presStyleLbl="parChTrans1D2" presStyleIdx="0" presStyleCnt="1"/>
      <dgm:spPr/>
    </dgm:pt>
    <dgm:pt modelId="{A526905E-CB3D-4C00-AD11-46A8F4BE7166}" type="pres">
      <dgm:prSet presAssocID="{EDB1449E-AFA3-4164-8B4D-49D186A608FE}" presName="extraNode" presStyleLbl="node1" presStyleIdx="0" presStyleCnt="2"/>
      <dgm:spPr/>
    </dgm:pt>
    <dgm:pt modelId="{AD5930CA-B38B-4559-9623-E0E686A49554}" type="pres">
      <dgm:prSet presAssocID="{EDB1449E-AFA3-4164-8B4D-49D186A608FE}" presName="dstNode" presStyleLbl="node1" presStyleIdx="0" presStyleCnt="2"/>
      <dgm:spPr/>
    </dgm:pt>
    <dgm:pt modelId="{E632861A-E94D-43D9-A850-14F97354A8AB}" type="pres">
      <dgm:prSet presAssocID="{58B7209C-C409-4999-8E07-61FD3A4D3464}" presName="text_1" presStyleLbl="node1" presStyleIdx="0" presStyleCnt="2">
        <dgm:presLayoutVars>
          <dgm:bulletEnabled val="1"/>
        </dgm:presLayoutVars>
      </dgm:prSet>
      <dgm:spPr/>
    </dgm:pt>
    <dgm:pt modelId="{5BD9A1C1-F1E8-4CF6-83F5-35738F90F867}" type="pres">
      <dgm:prSet presAssocID="{58B7209C-C409-4999-8E07-61FD3A4D3464}" presName="accent_1" presStyleCnt="0"/>
      <dgm:spPr/>
    </dgm:pt>
    <dgm:pt modelId="{C8184F84-11B6-4CD1-ABF4-FE1C7D537A3A}" type="pres">
      <dgm:prSet presAssocID="{58B7209C-C409-4999-8E07-61FD3A4D3464}" presName="accentRepeatNode" presStyleLbl="solidFgAcc1" presStyleIdx="0" presStyleCnt="2"/>
      <dgm:spPr>
        <a:blipFill rotWithShape="0">
          <a:blip xmlns:r="http://schemas.openxmlformats.org/officeDocument/2006/relationships" r:embed="rId1">
            <a:extLst>
              <a:ext uri="{96DAC541-7B7A-43D3-8B79-37D633B846F1}">
                <asvg:svgBlip xmlns:asvg="http://schemas.microsoft.com/office/drawing/2016/SVG/main" r:embed="rId2"/>
              </a:ext>
            </a:extLst>
          </a:blip>
          <a:stretch>
            <a:fillRect/>
          </a:stretch>
        </a:blipFill>
        <a:ln>
          <a:solidFill>
            <a:schemeClr val="tx1"/>
          </a:solidFill>
        </a:ln>
        <a:effectLst>
          <a:outerShdw blurRad="50800" dist="50800" dir="5400000" algn="ctr" rotWithShape="0">
            <a:schemeClr val="bg1"/>
          </a:outerShdw>
        </a:effectLst>
      </dgm:spPr>
    </dgm:pt>
    <dgm:pt modelId="{00805F7A-63A7-4245-B1EF-37B1642FBD76}" type="pres">
      <dgm:prSet presAssocID="{FECC94C2-EBC5-43DB-990F-D110F04CD990}" presName="text_2" presStyleLbl="node1" presStyleIdx="1" presStyleCnt="2">
        <dgm:presLayoutVars>
          <dgm:bulletEnabled val="1"/>
        </dgm:presLayoutVars>
      </dgm:prSet>
      <dgm:spPr/>
    </dgm:pt>
    <dgm:pt modelId="{5455E635-F7E6-47B9-BC53-D9F224D700F3}" type="pres">
      <dgm:prSet presAssocID="{FECC94C2-EBC5-43DB-990F-D110F04CD990}" presName="accent_2" presStyleCnt="0"/>
      <dgm:spPr/>
    </dgm:pt>
    <dgm:pt modelId="{01FB9FD7-A7FE-4B92-BECE-AC149B9A71B0}" type="pres">
      <dgm:prSet presAssocID="{FECC94C2-EBC5-43DB-990F-D110F04CD990}" presName="accentRepeatNode" presStyleLbl="solidFgAcc1" presStyleIdx="1" presStyleCnt="2"/>
      <dgm:spPr>
        <a:blipFill rotWithShape="0">
          <a:blip xmlns:r="http://schemas.openxmlformats.org/officeDocument/2006/relationships" r:embed="rId3">
            <a:extLst>
              <a:ext uri="{96DAC541-7B7A-43D3-8B79-37D633B846F1}">
                <asvg:svgBlip xmlns:asvg="http://schemas.microsoft.com/office/drawing/2016/SVG/main" r:embed="rId4"/>
              </a:ext>
            </a:extLst>
          </a:blip>
          <a:stretch>
            <a:fillRect/>
          </a:stretch>
        </a:blipFill>
        <a:ln>
          <a:solidFill>
            <a:schemeClr val="tx1"/>
          </a:solidFill>
        </a:ln>
        <a:effectLst>
          <a:outerShdw blurRad="50800" dist="50800" dir="5400000" algn="ctr" rotWithShape="0">
            <a:schemeClr val="bg1"/>
          </a:outerShdw>
        </a:effectLst>
      </dgm:spPr>
    </dgm:pt>
  </dgm:ptLst>
  <dgm:cxnLst>
    <dgm:cxn modelId="{15505B0E-15A2-44F9-BBA2-3435657DBF82}" type="presOf" srcId="{6AE34BD9-9DE0-4F6B-BEB3-DF06E15FBE72}" destId="{23AB3550-BDD3-462A-BB6D-B10A02C44284}" srcOrd="0" destOrd="0" presId="urn:microsoft.com/office/officeart/2008/layout/VerticalCurvedList"/>
    <dgm:cxn modelId="{A9FA8462-E3FE-441A-84BF-3B4224BB6A3B}" type="presOf" srcId="{EDB1449E-AFA3-4164-8B4D-49D186A608FE}" destId="{08C724FF-2FDA-4E99-9631-7D7F9DE12381}" srcOrd="0" destOrd="0" presId="urn:microsoft.com/office/officeart/2008/layout/VerticalCurvedList"/>
    <dgm:cxn modelId="{DF254E7C-7C0E-4BA7-9829-7D298BA637DB}" type="presOf" srcId="{FECC94C2-EBC5-43DB-990F-D110F04CD990}" destId="{00805F7A-63A7-4245-B1EF-37B1642FBD76}" srcOrd="0" destOrd="0" presId="urn:microsoft.com/office/officeart/2008/layout/VerticalCurvedList"/>
    <dgm:cxn modelId="{63F84780-A6A4-4E44-B651-295499AE70B7}" srcId="{EDB1449E-AFA3-4164-8B4D-49D186A608FE}" destId="{FECC94C2-EBC5-43DB-990F-D110F04CD990}" srcOrd="1" destOrd="0" parTransId="{E2E3666B-ACEE-40D5-ACD7-6C872AAD4939}" sibTransId="{10C47F9A-CBBC-430F-B0CE-FCCF1F346F21}"/>
    <dgm:cxn modelId="{7AF043AE-372A-4978-87D1-31360B942E35}" srcId="{EDB1449E-AFA3-4164-8B4D-49D186A608FE}" destId="{58B7209C-C409-4999-8E07-61FD3A4D3464}" srcOrd="0" destOrd="0" parTransId="{8B25A097-A283-4DFC-BF89-6D028E1D6140}" sibTransId="{6AE34BD9-9DE0-4F6B-BEB3-DF06E15FBE72}"/>
    <dgm:cxn modelId="{BECD54E7-B851-4E2A-813C-103D0B993452}" type="presOf" srcId="{58B7209C-C409-4999-8E07-61FD3A4D3464}" destId="{E632861A-E94D-43D9-A850-14F97354A8AB}" srcOrd="0" destOrd="0" presId="urn:microsoft.com/office/officeart/2008/layout/VerticalCurvedList"/>
    <dgm:cxn modelId="{45570C9B-AE05-40DC-A043-4C821D9A9DFA}" type="presParOf" srcId="{08C724FF-2FDA-4E99-9631-7D7F9DE12381}" destId="{B9E0B806-4049-4451-B8D9-2C7E2989F2BF}" srcOrd="0" destOrd="0" presId="urn:microsoft.com/office/officeart/2008/layout/VerticalCurvedList"/>
    <dgm:cxn modelId="{4728A027-B860-4E7E-B274-012862447156}" type="presParOf" srcId="{B9E0B806-4049-4451-B8D9-2C7E2989F2BF}" destId="{FEF9D928-009E-47BA-96CE-FFD8B993C768}" srcOrd="0" destOrd="0" presId="urn:microsoft.com/office/officeart/2008/layout/VerticalCurvedList"/>
    <dgm:cxn modelId="{F51F43BE-02AB-4F2A-8570-B3BC94461BBB}" type="presParOf" srcId="{FEF9D928-009E-47BA-96CE-FFD8B993C768}" destId="{B59D296F-F1AD-4543-A838-1945BE33AE7B}" srcOrd="0" destOrd="0" presId="urn:microsoft.com/office/officeart/2008/layout/VerticalCurvedList"/>
    <dgm:cxn modelId="{8ABB611A-3D5F-4E24-98AB-48893DC85C93}" type="presParOf" srcId="{FEF9D928-009E-47BA-96CE-FFD8B993C768}" destId="{23AB3550-BDD3-462A-BB6D-B10A02C44284}" srcOrd="1" destOrd="0" presId="urn:microsoft.com/office/officeart/2008/layout/VerticalCurvedList"/>
    <dgm:cxn modelId="{C591D3BE-463A-4813-80BA-CDBBE9059632}" type="presParOf" srcId="{FEF9D928-009E-47BA-96CE-FFD8B993C768}" destId="{A526905E-CB3D-4C00-AD11-46A8F4BE7166}" srcOrd="2" destOrd="0" presId="urn:microsoft.com/office/officeart/2008/layout/VerticalCurvedList"/>
    <dgm:cxn modelId="{6244A6C9-94C1-4C57-8B07-58E05C40462C}" type="presParOf" srcId="{FEF9D928-009E-47BA-96CE-FFD8B993C768}" destId="{AD5930CA-B38B-4559-9623-E0E686A49554}" srcOrd="3" destOrd="0" presId="urn:microsoft.com/office/officeart/2008/layout/VerticalCurvedList"/>
    <dgm:cxn modelId="{65A85A68-4B9C-4DBA-B116-E94DE82A924B}" type="presParOf" srcId="{B9E0B806-4049-4451-B8D9-2C7E2989F2BF}" destId="{E632861A-E94D-43D9-A850-14F97354A8AB}" srcOrd="1" destOrd="0" presId="urn:microsoft.com/office/officeart/2008/layout/VerticalCurvedList"/>
    <dgm:cxn modelId="{E93AE12F-3473-45C2-99F1-CC25389F96BE}" type="presParOf" srcId="{B9E0B806-4049-4451-B8D9-2C7E2989F2BF}" destId="{5BD9A1C1-F1E8-4CF6-83F5-35738F90F867}" srcOrd="2" destOrd="0" presId="urn:microsoft.com/office/officeart/2008/layout/VerticalCurvedList"/>
    <dgm:cxn modelId="{9CEE0031-1393-4135-A7FA-9783A9F44909}" type="presParOf" srcId="{5BD9A1C1-F1E8-4CF6-83F5-35738F90F867}" destId="{C8184F84-11B6-4CD1-ABF4-FE1C7D537A3A}" srcOrd="0" destOrd="0" presId="urn:microsoft.com/office/officeart/2008/layout/VerticalCurvedList"/>
    <dgm:cxn modelId="{B2A65B53-F976-4E82-84D8-52EA2E013051}" type="presParOf" srcId="{B9E0B806-4049-4451-B8D9-2C7E2989F2BF}" destId="{00805F7A-63A7-4245-B1EF-37B1642FBD76}" srcOrd="3" destOrd="0" presId="urn:microsoft.com/office/officeart/2008/layout/VerticalCurvedList"/>
    <dgm:cxn modelId="{7B8430F2-0F24-44EF-A698-D8EA9B61645E}" type="presParOf" srcId="{B9E0B806-4049-4451-B8D9-2C7E2989F2BF}" destId="{5455E635-F7E6-47B9-BC53-D9F224D700F3}" srcOrd="4" destOrd="0" presId="urn:microsoft.com/office/officeart/2008/layout/VerticalCurvedList"/>
    <dgm:cxn modelId="{C3387C88-B79C-4691-82C5-1A4A5418B036}" type="presParOf" srcId="{5455E635-F7E6-47B9-BC53-D9F224D700F3}" destId="{01FB9FD7-A7FE-4B92-BECE-AC149B9A71B0}" srcOrd="0" destOrd="0" presId="urn:microsoft.com/office/officeart/2008/layout/VerticalCurvedList"/>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C781907-869A-4366-8C1C-E19A60F80F32}">
      <dsp:nvSpPr>
        <dsp:cNvPr id="0" name=""/>
        <dsp:cNvSpPr/>
      </dsp:nvSpPr>
      <dsp:spPr>
        <a:xfrm>
          <a:off x="749645" y="247"/>
          <a:ext cx="2387478" cy="954991"/>
        </a:xfrm>
        <a:prstGeom prst="chevron">
          <a:avLst/>
        </a:prstGeom>
        <a:solidFill>
          <a:schemeClr val="bg1"/>
        </a:solidFill>
        <a:ln w="19050" cap="flat" cmpd="sng" algn="ctr">
          <a:solidFill>
            <a:schemeClr val="lt1">
              <a:hueOff val="0"/>
              <a:satOff val="0"/>
              <a:lumOff val="0"/>
              <a:alphaOff val="0"/>
            </a:schemeClr>
          </a:solidFill>
          <a:prstDash val="solid"/>
          <a:miter lim="800000"/>
        </a:ln>
        <a:effectLst>
          <a:outerShdw blurRad="419100" dist="50800" dir="5400000" algn="ctr"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19050" tIns="9525" rIns="0" bIns="9525" numCol="1" spcCol="1270" anchor="ctr" anchorCtr="0">
          <a:noAutofit/>
        </a:bodyPr>
        <a:lstStyle/>
        <a:p>
          <a:pPr marL="0" lvl="0" indent="0" algn="ctr" defTabSz="666750">
            <a:lnSpc>
              <a:spcPct val="90000"/>
            </a:lnSpc>
            <a:spcBef>
              <a:spcPct val="0"/>
            </a:spcBef>
            <a:spcAft>
              <a:spcPct val="35000"/>
            </a:spcAft>
            <a:buNone/>
          </a:pPr>
          <a:r>
            <a:rPr lang="hu-HU" sz="1500" b="0" i="0" kern="1200" dirty="0" err="1">
              <a:solidFill>
                <a:schemeClr val="tx1"/>
              </a:solidFill>
              <a:effectLst>
                <a:outerShdw blurRad="419100" dist="508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rPr>
            <a:t>Registration</a:t>
          </a:r>
          <a:r>
            <a:rPr lang="hu-HU" sz="1500" b="0" i="0" kern="1200" dirty="0">
              <a:solidFill>
                <a:schemeClr val="tx1"/>
              </a:solidFill>
              <a:effectLst>
                <a:outerShdw blurRad="419100" dist="508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rPr>
            <a:t> and login </a:t>
          </a:r>
          <a:endParaRPr lang="hu-HU" sz="1500" kern="1200" dirty="0">
            <a:solidFill>
              <a:schemeClr val="tx1"/>
            </a:solidFill>
            <a:effectLst>
              <a:outerShdw blurRad="419100" dist="508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endParaRPr>
        </a:p>
      </dsp:txBody>
      <dsp:txXfrm>
        <a:off x="1227141" y="247"/>
        <a:ext cx="1432487" cy="954991"/>
      </dsp:txXfrm>
    </dsp:sp>
    <dsp:sp modelId="{0EDE5120-F9D7-4D77-B558-4891D0CC90B1}">
      <dsp:nvSpPr>
        <dsp:cNvPr id="0" name=""/>
        <dsp:cNvSpPr/>
      </dsp:nvSpPr>
      <dsp:spPr>
        <a:xfrm>
          <a:off x="749645" y="1088938"/>
          <a:ext cx="2387478" cy="954991"/>
        </a:xfrm>
        <a:prstGeom prst="chevron">
          <a:avLst/>
        </a:prstGeom>
        <a:solidFill>
          <a:schemeClr val="bg1"/>
        </a:solidFill>
        <a:ln w="19050" cap="flat" cmpd="sng" algn="ctr">
          <a:solidFill>
            <a:schemeClr val="lt1">
              <a:hueOff val="0"/>
              <a:satOff val="0"/>
              <a:lumOff val="0"/>
              <a:alphaOff val="0"/>
            </a:schemeClr>
          </a:solidFill>
          <a:prstDash val="solid"/>
          <a:miter lim="800000"/>
        </a:ln>
        <a:effectLst>
          <a:outerShdw blurRad="419100" dist="50800" dir="5400000" algn="ctr"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19050" tIns="9525" rIns="0" bIns="9525" numCol="1" spcCol="1270" anchor="ctr" anchorCtr="0">
          <a:noAutofit/>
        </a:bodyPr>
        <a:lstStyle/>
        <a:p>
          <a:pPr marL="0" lvl="0" indent="0" algn="ctr" defTabSz="666750">
            <a:lnSpc>
              <a:spcPct val="90000"/>
            </a:lnSpc>
            <a:spcBef>
              <a:spcPct val="0"/>
            </a:spcBef>
            <a:spcAft>
              <a:spcPct val="35000"/>
            </a:spcAft>
            <a:buNone/>
          </a:pPr>
          <a:r>
            <a:rPr lang="hu-HU" sz="1500" kern="1200" dirty="0" err="1">
              <a:solidFill>
                <a:schemeClr val="tx1"/>
              </a:solidFill>
              <a:effectLst>
                <a:outerShdw blurRad="419100" dist="508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rPr>
            <a:t>Upload</a:t>
          </a:r>
          <a:r>
            <a:rPr lang="hu-HU" sz="1500" kern="1200" baseline="0" dirty="0">
              <a:solidFill>
                <a:schemeClr val="tx1"/>
              </a:solidFill>
              <a:effectLst>
                <a:outerShdw blurRad="419100" dist="508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rPr>
            <a:t> </a:t>
          </a:r>
          <a:r>
            <a:rPr lang="hu-HU" sz="1500" kern="1200" baseline="0" dirty="0" err="1">
              <a:solidFill>
                <a:schemeClr val="tx1"/>
              </a:solidFill>
              <a:effectLst>
                <a:outerShdw blurRad="419100" dist="508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rPr>
            <a:t>recipes</a:t>
          </a:r>
          <a:endParaRPr lang="hu-HU" sz="1500" kern="1200" dirty="0">
            <a:solidFill>
              <a:schemeClr val="tx1"/>
            </a:solidFill>
            <a:effectLst>
              <a:outerShdw blurRad="419100" dist="508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endParaRPr>
        </a:p>
      </dsp:txBody>
      <dsp:txXfrm>
        <a:off x="1227141" y="1088938"/>
        <a:ext cx="1432487" cy="954991"/>
      </dsp:txXfrm>
    </dsp:sp>
    <dsp:sp modelId="{88DFE2BD-1274-4F02-8932-7E0B4DE2659A}">
      <dsp:nvSpPr>
        <dsp:cNvPr id="0" name=""/>
        <dsp:cNvSpPr/>
      </dsp:nvSpPr>
      <dsp:spPr>
        <a:xfrm>
          <a:off x="758550" y="2177628"/>
          <a:ext cx="2387478" cy="954991"/>
        </a:xfrm>
        <a:prstGeom prst="chevron">
          <a:avLst/>
        </a:prstGeom>
        <a:solidFill>
          <a:schemeClr val="bg1"/>
        </a:solidFill>
        <a:ln w="19050" cap="flat" cmpd="sng" algn="ctr">
          <a:solidFill>
            <a:schemeClr val="lt1">
              <a:hueOff val="0"/>
              <a:satOff val="0"/>
              <a:lumOff val="0"/>
              <a:alphaOff val="0"/>
            </a:schemeClr>
          </a:solidFill>
          <a:prstDash val="solid"/>
          <a:miter lim="800000"/>
        </a:ln>
        <a:effectLst>
          <a:outerShdw blurRad="419100" dist="50800" dir="5400000" algn="ctr"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19050" tIns="9525" rIns="0" bIns="9525" numCol="1" spcCol="1270" anchor="ctr" anchorCtr="0">
          <a:noAutofit/>
        </a:bodyPr>
        <a:lstStyle/>
        <a:p>
          <a:pPr marL="0" lvl="0" indent="0" algn="ctr" defTabSz="666750">
            <a:lnSpc>
              <a:spcPct val="90000"/>
            </a:lnSpc>
            <a:spcBef>
              <a:spcPct val="0"/>
            </a:spcBef>
            <a:spcAft>
              <a:spcPct val="35000"/>
            </a:spcAft>
            <a:buNone/>
          </a:pPr>
          <a:r>
            <a:rPr lang="hu-HU" sz="1500" kern="1200" dirty="0" err="1">
              <a:solidFill>
                <a:schemeClr val="tx1"/>
              </a:solidFill>
              <a:effectLst>
                <a:outerShdw blurRad="419100" dist="508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rPr>
            <a:t>View</a:t>
          </a:r>
          <a:r>
            <a:rPr lang="hu-HU" sz="1500" kern="1200" baseline="0" dirty="0">
              <a:solidFill>
                <a:schemeClr val="tx1"/>
              </a:solidFill>
              <a:effectLst>
                <a:outerShdw blurRad="419100" dist="508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rPr>
            <a:t> </a:t>
          </a:r>
          <a:r>
            <a:rPr lang="hu-HU" sz="1500" kern="1200" baseline="0" dirty="0" err="1">
              <a:solidFill>
                <a:schemeClr val="tx1"/>
              </a:solidFill>
              <a:effectLst>
                <a:outerShdw blurRad="419100" dist="508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rPr>
            <a:t>recipes</a:t>
          </a:r>
          <a:endParaRPr lang="hu-HU" sz="1500" kern="1200" dirty="0">
            <a:solidFill>
              <a:schemeClr val="tx1"/>
            </a:solidFill>
            <a:effectLst>
              <a:outerShdw blurRad="419100" dist="508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endParaRPr>
        </a:p>
      </dsp:txBody>
      <dsp:txXfrm>
        <a:off x="1236046" y="2177628"/>
        <a:ext cx="1432487" cy="95499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D4C33F-D02B-4737-ACDE-22A907A8F777}">
      <dsp:nvSpPr>
        <dsp:cNvPr id="0" name=""/>
        <dsp:cNvSpPr/>
      </dsp:nvSpPr>
      <dsp:spPr>
        <a:xfrm rot="10800000">
          <a:off x="1761079" y="216"/>
          <a:ext cx="2414780" cy="965912"/>
        </a:xfrm>
        <a:prstGeom prst="chevron">
          <a:avLst/>
        </a:prstGeom>
        <a:solidFill>
          <a:schemeClr val="accent2"/>
        </a:solidFill>
        <a:ln w="19050" cap="flat" cmpd="sng" algn="ctr">
          <a:solidFill>
            <a:schemeClr val="lt1">
              <a:hueOff val="0"/>
              <a:satOff val="0"/>
              <a:lumOff val="0"/>
              <a:alphaOff val="0"/>
            </a:schemeClr>
          </a:solidFill>
          <a:prstDash val="solid"/>
          <a:miter lim="800000"/>
        </a:ln>
        <a:effectLst>
          <a:outerShdw blurRad="419100" dist="50800" dir="5400000" algn="t"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0" tIns="9525" rIns="19050" bIns="9525" numCol="1" spcCol="1270" anchor="ctr" anchorCtr="0">
          <a:noAutofit/>
        </a:bodyPr>
        <a:lstStyle/>
        <a:p>
          <a:pPr marL="0" lvl="0" indent="0" algn="ctr" defTabSz="666750">
            <a:lnSpc>
              <a:spcPct val="90000"/>
            </a:lnSpc>
            <a:spcBef>
              <a:spcPct val="0"/>
            </a:spcBef>
            <a:spcAft>
              <a:spcPct val="35000"/>
            </a:spcAft>
            <a:buNone/>
          </a:pPr>
          <a:r>
            <a:rPr lang="hu-HU" sz="1500" kern="1200" dirty="0" err="1">
              <a:effectLst>
                <a:outerShdw blurRad="419100" dist="508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rPr>
            <a:t>Save</a:t>
          </a:r>
          <a:r>
            <a:rPr lang="hu-HU" sz="1500" kern="1200" baseline="0" dirty="0">
              <a:effectLst>
                <a:outerShdw blurRad="419100" dist="508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rPr>
            <a:t> and </a:t>
          </a:r>
          <a:r>
            <a:rPr lang="hu-HU" sz="1500" kern="1200" baseline="0" dirty="0" err="1">
              <a:effectLst>
                <a:outerShdw blurRad="419100" dist="508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rPr>
            <a:t>store</a:t>
          </a:r>
          <a:r>
            <a:rPr lang="hu-HU" sz="1500" kern="1200" baseline="0" dirty="0">
              <a:effectLst>
                <a:outerShdw blurRad="419100" dist="508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rPr>
            <a:t> </a:t>
          </a:r>
          <a:r>
            <a:rPr lang="hu-HU" sz="1500" kern="1200" baseline="0" dirty="0" err="1">
              <a:effectLst>
                <a:outerShdw blurRad="419100" dist="508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rPr>
            <a:t>recipes</a:t>
          </a:r>
          <a:endParaRPr lang="hu-HU" sz="1500" kern="1200" dirty="0">
            <a:effectLst>
              <a:outerShdw blurRad="419100" dist="508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endParaRPr>
        </a:p>
      </dsp:txBody>
      <dsp:txXfrm rot="10800000">
        <a:off x="2244035" y="216"/>
        <a:ext cx="1448868" cy="965912"/>
      </dsp:txXfrm>
    </dsp:sp>
    <dsp:sp modelId="{F490075F-A9FB-41E6-94E7-AC385CAF93BC}">
      <dsp:nvSpPr>
        <dsp:cNvPr id="0" name=""/>
        <dsp:cNvSpPr/>
      </dsp:nvSpPr>
      <dsp:spPr>
        <a:xfrm rot="10800000">
          <a:off x="1761079" y="1101355"/>
          <a:ext cx="2414780" cy="965912"/>
        </a:xfrm>
        <a:prstGeom prst="chevron">
          <a:avLst/>
        </a:prstGeom>
        <a:solidFill>
          <a:schemeClr val="accent2"/>
        </a:solidFill>
        <a:ln w="19050" cap="flat" cmpd="sng" algn="ctr">
          <a:solidFill>
            <a:schemeClr val="lt1">
              <a:hueOff val="0"/>
              <a:satOff val="0"/>
              <a:lumOff val="0"/>
              <a:alphaOff val="0"/>
            </a:schemeClr>
          </a:solidFill>
          <a:prstDash val="solid"/>
          <a:miter lim="800000"/>
        </a:ln>
        <a:effectLst>
          <a:outerShdw blurRad="419100" dist="50800" dir="5400000" algn="t"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0" tIns="9525" rIns="19050" bIns="9525" numCol="1" spcCol="1270" anchor="ctr" anchorCtr="0">
          <a:noAutofit/>
        </a:bodyPr>
        <a:lstStyle/>
        <a:p>
          <a:pPr marL="0" lvl="0" indent="0" algn="ctr" defTabSz="666750">
            <a:lnSpc>
              <a:spcPct val="90000"/>
            </a:lnSpc>
            <a:spcBef>
              <a:spcPct val="0"/>
            </a:spcBef>
            <a:spcAft>
              <a:spcPct val="35000"/>
            </a:spcAft>
            <a:buNone/>
          </a:pPr>
          <a:r>
            <a:rPr lang="hu-HU" sz="1500" kern="1200" dirty="0" err="1">
              <a:effectLst>
                <a:outerShdw blurRad="419100" dist="508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rPr>
            <a:t>Remove</a:t>
          </a:r>
          <a:r>
            <a:rPr lang="hu-HU" sz="1500" kern="1200" dirty="0">
              <a:effectLst>
                <a:outerShdw blurRad="419100" dist="508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rPr>
            <a:t> </a:t>
          </a:r>
          <a:r>
            <a:rPr lang="hu-HU" sz="1500" kern="1200" dirty="0" err="1">
              <a:effectLst>
                <a:outerShdw blurRad="419100" dist="508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rPr>
            <a:t>saved</a:t>
          </a:r>
          <a:r>
            <a:rPr lang="hu-HU" sz="1500" kern="1200" dirty="0">
              <a:effectLst>
                <a:outerShdw blurRad="419100" dist="508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rPr>
            <a:t> </a:t>
          </a:r>
          <a:r>
            <a:rPr lang="hu-HU" sz="1500" kern="1200" dirty="0" err="1">
              <a:effectLst>
                <a:outerShdw blurRad="419100" dist="508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rPr>
            <a:t>recipes</a:t>
          </a:r>
          <a:endParaRPr lang="hu-HU" sz="1500" kern="1200" dirty="0">
            <a:effectLst>
              <a:outerShdw blurRad="419100" dist="508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endParaRPr>
        </a:p>
      </dsp:txBody>
      <dsp:txXfrm rot="10800000">
        <a:off x="2244035" y="1101355"/>
        <a:ext cx="1448868" cy="965912"/>
      </dsp:txXfrm>
    </dsp:sp>
    <dsp:sp modelId="{09B373DF-07E7-48A7-BCCE-723A3E0D7DF6}">
      <dsp:nvSpPr>
        <dsp:cNvPr id="0" name=""/>
        <dsp:cNvSpPr/>
      </dsp:nvSpPr>
      <dsp:spPr>
        <a:xfrm rot="10800000">
          <a:off x="1761079" y="2202495"/>
          <a:ext cx="2414780" cy="965912"/>
        </a:xfrm>
        <a:prstGeom prst="chevron">
          <a:avLst/>
        </a:prstGeom>
        <a:solidFill>
          <a:schemeClr val="accent2"/>
        </a:solidFill>
        <a:ln w="19050" cap="flat" cmpd="sng" algn="ctr">
          <a:solidFill>
            <a:schemeClr val="lt1">
              <a:hueOff val="0"/>
              <a:satOff val="0"/>
              <a:lumOff val="0"/>
              <a:alphaOff val="0"/>
            </a:schemeClr>
          </a:solidFill>
          <a:prstDash val="solid"/>
          <a:miter lim="800000"/>
        </a:ln>
        <a:effectLst>
          <a:outerShdw blurRad="419100" dist="50800" dir="5400000" algn="ctr"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0" tIns="9525" rIns="19050" bIns="9525" numCol="1" spcCol="1270" anchor="ctr" anchorCtr="0">
          <a:noAutofit/>
        </a:bodyPr>
        <a:lstStyle/>
        <a:p>
          <a:pPr marL="0" lvl="0" indent="0" algn="ctr" defTabSz="666750">
            <a:lnSpc>
              <a:spcPct val="90000"/>
            </a:lnSpc>
            <a:spcBef>
              <a:spcPct val="0"/>
            </a:spcBef>
            <a:spcAft>
              <a:spcPct val="35000"/>
            </a:spcAft>
            <a:buNone/>
          </a:pPr>
          <a:r>
            <a:rPr lang="hu-HU" sz="1500" b="0" i="0" kern="1200" dirty="0" err="1">
              <a:effectLst>
                <a:outerShdw blurRad="419100" dist="508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rPr>
            <a:t>Categorize</a:t>
          </a:r>
          <a:r>
            <a:rPr lang="hu-HU" sz="1500" b="0" i="0" kern="1200" dirty="0">
              <a:effectLst>
                <a:outerShdw blurRad="419100" dist="508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rPr>
            <a:t> </a:t>
          </a:r>
          <a:r>
            <a:rPr lang="hu-HU" sz="1500" b="0" i="0" kern="1200" dirty="0" err="1">
              <a:effectLst>
                <a:outerShdw blurRad="419100" dist="508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rPr>
            <a:t>recipes</a:t>
          </a:r>
          <a:endParaRPr lang="hu-HU" sz="1500" kern="1200" dirty="0">
            <a:effectLst>
              <a:outerShdw blurRad="419100" dist="508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endParaRPr>
        </a:p>
      </dsp:txBody>
      <dsp:txXfrm rot="10800000">
        <a:off x="2244035" y="2202495"/>
        <a:ext cx="1448868" cy="96591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6EAC40-6857-483C-863C-4CC1E6415AFB}">
      <dsp:nvSpPr>
        <dsp:cNvPr id="0" name=""/>
        <dsp:cNvSpPr/>
      </dsp:nvSpPr>
      <dsp:spPr>
        <a:xfrm>
          <a:off x="-4023208" y="-617581"/>
          <a:ext cx="4794358" cy="4794358"/>
        </a:xfrm>
        <a:prstGeom prst="blockArc">
          <a:avLst>
            <a:gd name="adj1" fmla="val 18900000"/>
            <a:gd name="adj2" fmla="val 2700000"/>
            <a:gd name="adj3" fmla="val 451"/>
          </a:avLst>
        </a:prstGeom>
        <a:noFill/>
        <a:ln w="19050" cap="flat" cmpd="sng" algn="ctr">
          <a:solidFill>
            <a:schemeClr val="tx1"/>
          </a:solidFill>
          <a:prstDash val="solid"/>
          <a:miter lim="800000"/>
        </a:ln>
        <a:effectLst/>
      </dsp:spPr>
      <dsp:style>
        <a:lnRef idx="2">
          <a:scrgbClr r="0" g="0" b="0"/>
        </a:lnRef>
        <a:fillRef idx="0">
          <a:scrgbClr r="0" g="0" b="0"/>
        </a:fillRef>
        <a:effectRef idx="0">
          <a:scrgbClr r="0" g="0" b="0"/>
        </a:effectRef>
        <a:fontRef idx="minor"/>
      </dsp:style>
    </dsp:sp>
    <dsp:sp modelId="{986765D3-33EF-445F-9EB4-028B12438F8A}">
      <dsp:nvSpPr>
        <dsp:cNvPr id="0" name=""/>
        <dsp:cNvSpPr/>
      </dsp:nvSpPr>
      <dsp:spPr>
        <a:xfrm>
          <a:off x="495919" y="355919"/>
          <a:ext cx="4781342" cy="711839"/>
        </a:xfrm>
        <a:prstGeom prst="rect">
          <a:avLst/>
        </a:prstGeom>
        <a:solidFill>
          <a:srgbClr val="E97132"/>
        </a:solidFill>
        <a:ln w="19050" cap="flat" cmpd="sng" algn="ctr">
          <a:solidFill>
            <a:schemeClr val="lt1">
              <a:hueOff val="0"/>
              <a:satOff val="0"/>
              <a:lumOff val="0"/>
              <a:alphaOff val="0"/>
            </a:schemeClr>
          </a:solidFill>
          <a:prstDash val="solid"/>
          <a:miter lim="800000"/>
        </a:ln>
        <a:effectLst>
          <a:outerShdw blurRad="419100" dist="50800" dir="5400000" algn="t"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565022" tIns="38100" rIns="38100" bIns="38100" numCol="1" spcCol="1270" anchor="ctr" anchorCtr="0">
          <a:noAutofit/>
        </a:bodyPr>
        <a:lstStyle/>
        <a:p>
          <a:pPr marL="0" lvl="0" indent="0" algn="l" defTabSz="666750">
            <a:lnSpc>
              <a:spcPct val="90000"/>
            </a:lnSpc>
            <a:spcBef>
              <a:spcPct val="0"/>
            </a:spcBef>
            <a:spcAft>
              <a:spcPct val="35000"/>
            </a:spcAft>
            <a:buNone/>
          </a:pPr>
          <a:r>
            <a:rPr lang="en-US" sz="1500" b="0" i="0" kern="1200" dirty="0">
              <a:effectLst>
                <a:outerShdw blurRad="419100" dist="508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rPr>
            <a:t>Search for recipes by different filters</a:t>
          </a:r>
          <a:endParaRPr lang="hu-HU" sz="1500" kern="1200" dirty="0">
            <a:effectLst>
              <a:outerShdw blurRad="419100" dist="508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endParaRPr>
        </a:p>
      </dsp:txBody>
      <dsp:txXfrm>
        <a:off x="495919" y="355919"/>
        <a:ext cx="4781342" cy="711839"/>
      </dsp:txXfrm>
    </dsp:sp>
    <dsp:sp modelId="{1D15B975-0F77-4C3E-8A9B-7766C05EBE3E}">
      <dsp:nvSpPr>
        <dsp:cNvPr id="0" name=""/>
        <dsp:cNvSpPr/>
      </dsp:nvSpPr>
      <dsp:spPr>
        <a:xfrm>
          <a:off x="51020" y="266939"/>
          <a:ext cx="889798" cy="889798"/>
        </a:xfrm>
        <a:prstGeom prst="ellipse">
          <a:avLst/>
        </a:prstGeom>
        <a:blipFill rotWithShape="0">
          <a:blip xmlns:r="http://schemas.openxmlformats.org/officeDocument/2006/relationships" r:embed="rId1">
            <a:extLst>
              <a:ext uri="{96DAC541-7B7A-43D3-8B79-37D633B846F1}">
                <asvg:svgBlip xmlns:asvg="http://schemas.microsoft.com/office/drawing/2016/SVG/main" r:embed="rId2"/>
              </a:ext>
            </a:extLst>
          </a:blip>
          <a:stretch>
            <a:fillRect/>
          </a:stretch>
        </a:blipFill>
        <a:ln w="19050" cap="flat" cmpd="sng" algn="ctr">
          <a:solidFill>
            <a:schemeClr val="bg1"/>
          </a:solidFill>
          <a:prstDash val="solid"/>
          <a:miter lim="800000"/>
        </a:ln>
        <a:effectLst>
          <a:outerShdw blurRad="50800" dist="50800" dir="5400000" algn="ctr" rotWithShape="0">
            <a:schemeClr val="bg1"/>
          </a:outerShdw>
        </a:effectLst>
      </dsp:spPr>
      <dsp:style>
        <a:lnRef idx="2">
          <a:scrgbClr r="0" g="0" b="0"/>
        </a:lnRef>
        <a:fillRef idx="1">
          <a:scrgbClr r="0" g="0" b="0"/>
        </a:fillRef>
        <a:effectRef idx="0">
          <a:scrgbClr r="0" g="0" b="0"/>
        </a:effectRef>
        <a:fontRef idx="minor"/>
      </dsp:style>
    </dsp:sp>
    <dsp:sp modelId="{DA65432A-1F5D-401F-B342-0094F2D21C96}">
      <dsp:nvSpPr>
        <dsp:cNvPr id="0" name=""/>
        <dsp:cNvSpPr/>
      </dsp:nvSpPr>
      <dsp:spPr>
        <a:xfrm>
          <a:off x="754672" y="1423678"/>
          <a:ext cx="4522589" cy="711839"/>
        </a:xfrm>
        <a:prstGeom prst="rect">
          <a:avLst/>
        </a:prstGeom>
        <a:solidFill>
          <a:srgbClr val="E97132"/>
        </a:solidFill>
        <a:ln w="19050" cap="flat" cmpd="sng" algn="ctr">
          <a:solidFill>
            <a:schemeClr val="lt1">
              <a:hueOff val="0"/>
              <a:satOff val="0"/>
              <a:lumOff val="0"/>
              <a:alphaOff val="0"/>
            </a:schemeClr>
          </a:solidFill>
          <a:prstDash val="solid"/>
          <a:miter lim="800000"/>
        </a:ln>
        <a:effectLst>
          <a:outerShdw blurRad="419100" dist="50800" dir="5400000" algn="t"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565022" tIns="38100" rIns="38100" bIns="38100" numCol="1" spcCol="1270" anchor="ctr" anchorCtr="0">
          <a:noAutofit/>
        </a:bodyPr>
        <a:lstStyle/>
        <a:p>
          <a:pPr marL="0" lvl="0" indent="0" algn="l" defTabSz="666750">
            <a:lnSpc>
              <a:spcPct val="90000"/>
            </a:lnSpc>
            <a:spcBef>
              <a:spcPct val="0"/>
            </a:spcBef>
            <a:spcAft>
              <a:spcPct val="35000"/>
            </a:spcAft>
            <a:buNone/>
          </a:pPr>
          <a:r>
            <a:rPr lang="en-US" sz="1500" b="0" i="0" kern="1200" dirty="0">
              <a:effectLst>
                <a:outerShdw blurRad="419100" dist="508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rPr>
            <a:t>In the </a:t>
          </a:r>
          <a:r>
            <a:rPr lang="en-US" sz="1500" b="0" i="0" kern="1200" dirty="0" err="1">
              <a:effectLst>
                <a:outerShdw blurRad="419100" dist="508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rPr>
            <a:t>webshop</a:t>
          </a:r>
          <a:r>
            <a:rPr lang="en-US" sz="1500" b="0" i="0" kern="1200" dirty="0">
              <a:effectLst>
                <a:outerShdw blurRad="419100" dist="508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rPr>
            <a:t> on the website, you can buy cooking utensils and ingredients</a:t>
          </a:r>
          <a:endParaRPr lang="hu-HU" sz="1500" kern="1200" dirty="0">
            <a:effectLst>
              <a:outerShdw blurRad="419100" dist="508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endParaRPr>
        </a:p>
      </dsp:txBody>
      <dsp:txXfrm>
        <a:off x="754672" y="1423678"/>
        <a:ext cx="4522589" cy="711839"/>
      </dsp:txXfrm>
    </dsp:sp>
    <dsp:sp modelId="{4C665315-B8A4-4981-9379-C43B5092C379}">
      <dsp:nvSpPr>
        <dsp:cNvPr id="0" name=""/>
        <dsp:cNvSpPr/>
      </dsp:nvSpPr>
      <dsp:spPr>
        <a:xfrm>
          <a:off x="309773" y="1334698"/>
          <a:ext cx="889798" cy="889798"/>
        </a:xfrm>
        <a:prstGeom prst="ellipse">
          <a:avLst/>
        </a:prstGeom>
        <a:blipFill rotWithShape="0">
          <a:blip xmlns:r="http://schemas.openxmlformats.org/officeDocument/2006/relationships" r:embed="rId3">
            <a:extLst>
              <a:ext uri="{96DAC541-7B7A-43D3-8B79-37D633B846F1}">
                <asvg:svgBlip xmlns:asvg="http://schemas.microsoft.com/office/drawing/2016/SVG/main" r:embed="rId4"/>
              </a:ext>
            </a:extLst>
          </a:blip>
          <a:stretch>
            <a:fillRect/>
          </a:stretch>
        </a:blipFill>
        <a:ln w="19050" cap="flat" cmpd="sng" algn="ctr">
          <a:solidFill>
            <a:schemeClr val="bg1"/>
          </a:solidFill>
          <a:prstDash val="solid"/>
          <a:miter lim="800000"/>
        </a:ln>
        <a:effectLst>
          <a:outerShdw blurRad="50800" dist="50800" dir="5400000" algn="ctr" rotWithShape="0">
            <a:schemeClr val="bg1"/>
          </a:outerShdw>
        </a:effectLst>
      </dsp:spPr>
      <dsp:style>
        <a:lnRef idx="2">
          <a:scrgbClr r="0" g="0" b="0"/>
        </a:lnRef>
        <a:fillRef idx="1">
          <a:scrgbClr r="0" g="0" b="0"/>
        </a:fillRef>
        <a:effectRef idx="0">
          <a:scrgbClr r="0" g="0" b="0"/>
        </a:effectRef>
        <a:fontRef idx="minor"/>
      </dsp:style>
    </dsp:sp>
    <dsp:sp modelId="{0A006FB8-AC53-4E15-92A4-550B5AC32210}">
      <dsp:nvSpPr>
        <dsp:cNvPr id="0" name=""/>
        <dsp:cNvSpPr/>
      </dsp:nvSpPr>
      <dsp:spPr>
        <a:xfrm>
          <a:off x="495919" y="2491436"/>
          <a:ext cx="4781342" cy="711839"/>
        </a:xfrm>
        <a:prstGeom prst="rect">
          <a:avLst/>
        </a:prstGeom>
        <a:solidFill>
          <a:srgbClr val="E97132"/>
        </a:solidFill>
        <a:ln w="19050" cap="flat" cmpd="sng" algn="ctr">
          <a:solidFill>
            <a:schemeClr val="lt1">
              <a:hueOff val="0"/>
              <a:satOff val="0"/>
              <a:lumOff val="0"/>
              <a:alphaOff val="0"/>
            </a:schemeClr>
          </a:solidFill>
          <a:prstDash val="solid"/>
          <a:miter lim="800000"/>
        </a:ln>
        <a:effectLst>
          <a:outerShdw blurRad="419100" dist="50800" dir="5400000" algn="t"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565022" tIns="38100" rIns="38100" bIns="38100" numCol="1" spcCol="1270" anchor="ctr" anchorCtr="0">
          <a:noAutofit/>
        </a:bodyPr>
        <a:lstStyle/>
        <a:p>
          <a:pPr marL="0" lvl="0" indent="0" algn="l" defTabSz="666750">
            <a:lnSpc>
              <a:spcPct val="90000"/>
            </a:lnSpc>
            <a:spcBef>
              <a:spcPct val="0"/>
            </a:spcBef>
            <a:spcAft>
              <a:spcPct val="35000"/>
            </a:spcAft>
            <a:buNone/>
          </a:pPr>
          <a:r>
            <a:rPr lang="en-US" sz="1500" b="0" i="0" kern="1200" dirty="0">
              <a:effectLst>
                <a:outerShdw blurRad="419100" dist="508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rPr>
            <a:t>The website provides an opportunity to share your favorite recipes with others on social media</a:t>
          </a:r>
          <a:endParaRPr lang="hu-HU" sz="1500" kern="1200" dirty="0">
            <a:effectLst>
              <a:outerShdw blurRad="419100" dist="508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endParaRPr>
        </a:p>
      </dsp:txBody>
      <dsp:txXfrm>
        <a:off x="495919" y="2491436"/>
        <a:ext cx="4781342" cy="711839"/>
      </dsp:txXfrm>
    </dsp:sp>
    <dsp:sp modelId="{2636E808-6F67-4B02-A5E4-E096E9D62099}">
      <dsp:nvSpPr>
        <dsp:cNvPr id="0" name=""/>
        <dsp:cNvSpPr/>
      </dsp:nvSpPr>
      <dsp:spPr>
        <a:xfrm>
          <a:off x="51020" y="2402456"/>
          <a:ext cx="889798" cy="889798"/>
        </a:xfrm>
        <a:prstGeom prst="ellipse">
          <a:avLst/>
        </a:prstGeom>
        <a:blipFill rotWithShape="0">
          <a:blip xmlns:r="http://schemas.openxmlformats.org/officeDocument/2006/relationships" r:embed="rId5">
            <a:extLst>
              <a:ext uri="{96DAC541-7B7A-43D3-8B79-37D633B846F1}">
                <asvg:svgBlip xmlns:asvg="http://schemas.microsoft.com/office/drawing/2016/SVG/main" r:embed="rId6"/>
              </a:ext>
            </a:extLst>
          </a:blip>
          <a:stretch>
            <a:fillRect/>
          </a:stretch>
        </a:blipFill>
        <a:ln w="19050" cap="flat" cmpd="sng" algn="ctr">
          <a:solidFill>
            <a:schemeClr val="bg1"/>
          </a:solidFill>
          <a:prstDash val="solid"/>
          <a:miter lim="800000"/>
        </a:ln>
        <a:effectLst>
          <a:outerShdw blurRad="50800" dist="50800" dir="5400000" algn="ctr" rotWithShape="0">
            <a:schemeClr val="bg1"/>
          </a:outerShdw>
        </a:effectLst>
      </dsp:spPr>
      <dsp:style>
        <a:lnRef idx="2">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AB3550-BDD3-462A-BB6D-B10A02C44284}">
      <dsp:nvSpPr>
        <dsp:cNvPr id="0" name=""/>
        <dsp:cNvSpPr/>
      </dsp:nvSpPr>
      <dsp:spPr>
        <a:xfrm>
          <a:off x="4315052" y="-452113"/>
          <a:ext cx="3501396" cy="3501396"/>
        </a:xfrm>
        <a:prstGeom prst="blockArc">
          <a:avLst>
            <a:gd name="adj1" fmla="val 8100000"/>
            <a:gd name="adj2" fmla="val 13500000"/>
            <a:gd name="adj3" fmla="val 617"/>
          </a:avLst>
        </a:prstGeom>
        <a:noFill/>
        <a:ln w="19050" cap="flat" cmpd="sng" algn="ctr">
          <a:solidFill>
            <a:schemeClr val="tx1"/>
          </a:solidFill>
          <a:prstDash val="solid"/>
          <a:miter lim="800000"/>
        </a:ln>
        <a:effectLst>
          <a:outerShdw sx="1000" sy="1000" algn="ctr" rotWithShape="0">
            <a:schemeClr val="bg1"/>
          </a:outerShdw>
        </a:effectLst>
      </dsp:spPr>
      <dsp:style>
        <a:lnRef idx="2">
          <a:scrgbClr r="0" g="0" b="0"/>
        </a:lnRef>
        <a:fillRef idx="0">
          <a:scrgbClr r="0" g="0" b="0"/>
        </a:fillRef>
        <a:effectRef idx="0">
          <a:scrgbClr r="0" g="0" b="0"/>
        </a:effectRef>
        <a:fontRef idx="minor"/>
      </dsp:style>
    </dsp:sp>
    <dsp:sp modelId="{E632861A-E94D-43D9-A850-14F97354A8AB}">
      <dsp:nvSpPr>
        <dsp:cNvPr id="0" name=""/>
        <dsp:cNvSpPr/>
      </dsp:nvSpPr>
      <dsp:spPr>
        <a:xfrm>
          <a:off x="13700" y="371031"/>
          <a:ext cx="4408853" cy="741959"/>
        </a:xfrm>
        <a:prstGeom prst="rect">
          <a:avLst/>
        </a:prstGeom>
        <a:solidFill>
          <a:schemeClr val="bg1"/>
        </a:solidFill>
        <a:ln w="19050" cap="flat" cmpd="sng" algn="ctr">
          <a:solidFill>
            <a:schemeClr val="lt1">
              <a:hueOff val="0"/>
              <a:satOff val="0"/>
              <a:lumOff val="0"/>
              <a:alphaOff val="0"/>
            </a:schemeClr>
          </a:solidFill>
          <a:prstDash val="solid"/>
          <a:miter lim="800000"/>
        </a:ln>
        <a:effectLst>
          <a:outerShdw blurRad="419100" dist="50800" dir="5400000" algn="t"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588930" bIns="38100" numCol="1" spcCol="1270" anchor="ctr" anchorCtr="0">
          <a:noAutofit/>
        </a:bodyPr>
        <a:lstStyle/>
        <a:p>
          <a:pPr marL="0" lvl="0" indent="0" algn="r" defTabSz="666750">
            <a:lnSpc>
              <a:spcPct val="90000"/>
            </a:lnSpc>
            <a:spcBef>
              <a:spcPct val="0"/>
            </a:spcBef>
            <a:spcAft>
              <a:spcPct val="35000"/>
            </a:spcAft>
            <a:buNone/>
          </a:pPr>
          <a:r>
            <a:rPr lang="en-US" sz="1500" b="0" i="0" kern="1200" dirty="0">
              <a:solidFill>
                <a:srgbClr val="000000"/>
              </a:solidFill>
              <a:effectLst>
                <a:outerShdw blurRad="419100" dist="508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rPr>
            <a:t>If you have any questions or need help, please contact our customer service team</a:t>
          </a:r>
          <a:endParaRPr lang="hu-HU" sz="1500" kern="1200" dirty="0">
            <a:solidFill>
              <a:srgbClr val="000000"/>
            </a:solidFill>
            <a:effectLst>
              <a:outerShdw blurRad="419100" dist="508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endParaRPr>
        </a:p>
      </dsp:txBody>
      <dsp:txXfrm>
        <a:off x="13700" y="371031"/>
        <a:ext cx="4408853" cy="741959"/>
      </dsp:txXfrm>
    </dsp:sp>
    <dsp:sp modelId="{C8184F84-11B6-4CD1-ABF4-FE1C7D537A3A}">
      <dsp:nvSpPr>
        <dsp:cNvPr id="0" name=""/>
        <dsp:cNvSpPr/>
      </dsp:nvSpPr>
      <dsp:spPr>
        <a:xfrm>
          <a:off x="3958828" y="278286"/>
          <a:ext cx="927449" cy="927449"/>
        </a:xfrm>
        <a:prstGeom prst="ellipse">
          <a:avLst/>
        </a:prstGeom>
        <a:blipFill rotWithShape="0">
          <a:blip xmlns:r="http://schemas.openxmlformats.org/officeDocument/2006/relationships" r:embed="rId1">
            <a:extLst>
              <a:ext uri="{96DAC541-7B7A-43D3-8B79-37D633B846F1}">
                <asvg:svgBlip xmlns:asvg="http://schemas.microsoft.com/office/drawing/2016/SVG/main" r:embed="rId2"/>
              </a:ext>
            </a:extLst>
          </a:blip>
          <a:stretch>
            <a:fillRect/>
          </a:stretch>
        </a:blipFill>
        <a:ln w="19050" cap="flat" cmpd="sng" algn="ctr">
          <a:solidFill>
            <a:schemeClr val="tx1"/>
          </a:solidFill>
          <a:prstDash val="solid"/>
          <a:miter lim="800000"/>
        </a:ln>
        <a:effectLst>
          <a:outerShdw blurRad="50800" dist="50800" dir="5400000" algn="ctr" rotWithShape="0">
            <a:schemeClr val="bg1"/>
          </a:outerShdw>
        </a:effectLst>
      </dsp:spPr>
      <dsp:style>
        <a:lnRef idx="2">
          <a:scrgbClr r="0" g="0" b="0"/>
        </a:lnRef>
        <a:fillRef idx="1">
          <a:scrgbClr r="0" g="0" b="0"/>
        </a:fillRef>
        <a:effectRef idx="0">
          <a:scrgbClr r="0" g="0" b="0"/>
        </a:effectRef>
        <a:fontRef idx="minor"/>
      </dsp:style>
    </dsp:sp>
    <dsp:sp modelId="{00805F7A-63A7-4245-B1EF-37B1642FBD76}">
      <dsp:nvSpPr>
        <dsp:cNvPr id="0" name=""/>
        <dsp:cNvSpPr/>
      </dsp:nvSpPr>
      <dsp:spPr>
        <a:xfrm>
          <a:off x="13700" y="1484178"/>
          <a:ext cx="4408853" cy="741959"/>
        </a:xfrm>
        <a:prstGeom prst="rect">
          <a:avLst/>
        </a:prstGeom>
        <a:solidFill>
          <a:schemeClr val="bg1"/>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588930" bIns="38100" numCol="1" spcCol="1270" anchor="ctr" anchorCtr="0">
          <a:noAutofit/>
        </a:bodyPr>
        <a:lstStyle/>
        <a:p>
          <a:pPr marL="0" lvl="0" indent="0" algn="r" defTabSz="666750">
            <a:lnSpc>
              <a:spcPct val="90000"/>
            </a:lnSpc>
            <a:spcBef>
              <a:spcPct val="0"/>
            </a:spcBef>
            <a:spcAft>
              <a:spcPct val="35000"/>
            </a:spcAft>
            <a:buNone/>
          </a:pPr>
          <a:r>
            <a:rPr lang="en-US" sz="1500" b="0" i="0" kern="1200" dirty="0">
              <a:solidFill>
                <a:srgbClr val="000000"/>
              </a:solidFill>
              <a:effectLst>
                <a:outerShdw blurRad="419100" dist="508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rPr>
            <a:t>There would be a shopping list, it would be on the "Favorite" recipes page</a:t>
          </a:r>
          <a:r>
            <a:rPr lang="en-US" sz="1500" b="0" i="0" kern="1200" dirty="0"/>
            <a:t>.</a:t>
          </a:r>
          <a:endParaRPr lang="hu-HU" sz="1500" kern="1200" dirty="0"/>
        </a:p>
      </dsp:txBody>
      <dsp:txXfrm>
        <a:off x="13700" y="1484178"/>
        <a:ext cx="4408853" cy="741959"/>
      </dsp:txXfrm>
    </dsp:sp>
    <dsp:sp modelId="{01FB9FD7-A7FE-4B92-BECE-AC149B9A71B0}">
      <dsp:nvSpPr>
        <dsp:cNvPr id="0" name=""/>
        <dsp:cNvSpPr/>
      </dsp:nvSpPr>
      <dsp:spPr>
        <a:xfrm>
          <a:off x="3958828" y="1391433"/>
          <a:ext cx="927449" cy="927449"/>
        </a:xfrm>
        <a:prstGeom prst="ellipse">
          <a:avLst/>
        </a:prstGeom>
        <a:blipFill rotWithShape="0">
          <a:blip xmlns:r="http://schemas.openxmlformats.org/officeDocument/2006/relationships" r:embed="rId3">
            <a:extLst>
              <a:ext uri="{96DAC541-7B7A-43D3-8B79-37D633B846F1}">
                <asvg:svgBlip xmlns:asvg="http://schemas.microsoft.com/office/drawing/2016/SVG/main" r:embed="rId4"/>
              </a:ext>
            </a:extLst>
          </a:blip>
          <a:stretch>
            <a:fillRect/>
          </a:stretch>
        </a:blipFill>
        <a:ln w="19050" cap="flat" cmpd="sng" algn="ctr">
          <a:solidFill>
            <a:schemeClr val="tx1"/>
          </a:solidFill>
          <a:prstDash val="solid"/>
          <a:miter lim="800000"/>
        </a:ln>
        <a:effectLst>
          <a:outerShdw blurRad="50800" dist="50800" dir="5400000" algn="ctr" rotWithShape="0">
            <a:schemeClr val="bg1"/>
          </a:outerShdw>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3.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4.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Élőfej hely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hu-HU"/>
          </a:p>
        </p:txBody>
      </p:sp>
      <p:sp>
        <p:nvSpPr>
          <p:cNvPr id="3" name="Dátum hely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A90114D-6970-47DD-99B3-E012CECBAD18}" type="datetimeFigureOut">
              <a:rPr lang="hu-HU" smtClean="0"/>
              <a:t>2025. 04. 17.</a:t>
            </a:fld>
            <a:endParaRPr lang="hu-HU"/>
          </a:p>
        </p:txBody>
      </p:sp>
      <p:sp>
        <p:nvSpPr>
          <p:cNvPr id="4" name="Diakép hely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hu-HU"/>
          </a:p>
        </p:txBody>
      </p:sp>
      <p:sp>
        <p:nvSpPr>
          <p:cNvPr id="5" name="Jegyzetek hely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6" name="Élőláb hely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hu-HU"/>
          </a:p>
        </p:txBody>
      </p:sp>
      <p:sp>
        <p:nvSpPr>
          <p:cNvPr id="7" name="Dia számának hely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11FFAE7-60C6-4BBF-8177-9AEF366F5355}" type="slidenum">
              <a:rPr lang="hu-HU" smtClean="0"/>
              <a:t>‹#›</a:t>
            </a:fld>
            <a:endParaRPr lang="hu-HU"/>
          </a:p>
        </p:txBody>
      </p:sp>
    </p:spTree>
    <p:extLst>
      <p:ext uri="{BB962C8B-B14F-4D97-AF65-F5344CB8AC3E}">
        <p14:creationId xmlns:p14="http://schemas.microsoft.com/office/powerpoint/2010/main" val="9086809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hu-HU" dirty="0"/>
              <a:t>Bemutatkozunk, röviden elmondjuk, hogy miről is fog szólni a weboldal és maga a prezentáció, röviden elmeséljük a tervezési meneteket</a:t>
            </a:r>
          </a:p>
        </p:txBody>
      </p:sp>
      <p:sp>
        <p:nvSpPr>
          <p:cNvPr id="4" name="Dia számának helye 3"/>
          <p:cNvSpPr>
            <a:spLocks noGrp="1"/>
          </p:cNvSpPr>
          <p:nvPr>
            <p:ph type="sldNum" sz="quarter" idx="5"/>
          </p:nvPr>
        </p:nvSpPr>
        <p:spPr/>
        <p:txBody>
          <a:bodyPr/>
          <a:lstStyle/>
          <a:p>
            <a:fld id="{611FFAE7-60C6-4BBF-8177-9AEF366F5355}" type="slidenum">
              <a:rPr lang="hu-HU" smtClean="0"/>
              <a:t>1</a:t>
            </a:fld>
            <a:endParaRPr lang="hu-HU"/>
          </a:p>
        </p:txBody>
      </p:sp>
    </p:spTree>
    <p:extLst>
      <p:ext uri="{BB962C8B-B14F-4D97-AF65-F5344CB8AC3E}">
        <p14:creationId xmlns:p14="http://schemas.microsoft.com/office/powerpoint/2010/main" val="33273839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hu-HU" dirty="0"/>
              <a:t>Elmondjuk, hogy miért ezt a témát választottuk, hogy mikre képes a weboldalunk. A weboldal </a:t>
            </a:r>
            <a:r>
              <a:rPr lang="hu-HU" dirty="0" err="1"/>
              <a:t>funkcíói</a:t>
            </a:r>
            <a:r>
              <a:rPr lang="hu-HU" dirty="0"/>
              <a:t> időről időre bővültek, ahogy telt az idő, egyre több ötlet merült fel, egyre több hiba bukkant fel és egyre több megoldást találtunk azokra. Ötleteink tárháza folyamatosan bővült és mindig azon voltunk, hogy mit tudnánk még belerakni és mivel tudnánk szebbé tenni</a:t>
            </a:r>
          </a:p>
        </p:txBody>
      </p:sp>
      <p:sp>
        <p:nvSpPr>
          <p:cNvPr id="4" name="Dia számának helye 3"/>
          <p:cNvSpPr>
            <a:spLocks noGrp="1"/>
          </p:cNvSpPr>
          <p:nvPr>
            <p:ph type="sldNum" sz="quarter" idx="5"/>
          </p:nvPr>
        </p:nvSpPr>
        <p:spPr/>
        <p:txBody>
          <a:bodyPr/>
          <a:lstStyle/>
          <a:p>
            <a:fld id="{611FFAE7-60C6-4BBF-8177-9AEF366F5355}" type="slidenum">
              <a:rPr lang="hu-HU" smtClean="0"/>
              <a:t>3</a:t>
            </a:fld>
            <a:endParaRPr lang="hu-HU"/>
          </a:p>
        </p:txBody>
      </p:sp>
    </p:spTree>
    <p:extLst>
      <p:ext uri="{BB962C8B-B14F-4D97-AF65-F5344CB8AC3E}">
        <p14:creationId xmlns:p14="http://schemas.microsoft.com/office/powerpoint/2010/main" val="24092390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hu-HU" dirty="0"/>
              <a:t>Nagyon megoszlóak voltak a feladatok Ákos és köztem, mivel mind a ketten megpróbáltuk a lehető legtöbbet egymást segíteni (mindenről ketten döntöttünk és mindig segítettünk egymásnak, ha valami probléma, netán kérdés merült fel bennünk). Így gyakorlatilag mondhatjuk azt, hogy </a:t>
            </a:r>
            <a:r>
              <a:rPr lang="hu-HU" dirty="0" err="1"/>
              <a:t>full-stack</a:t>
            </a:r>
            <a:r>
              <a:rPr lang="hu-HU" dirty="0"/>
              <a:t> programozókként működtünk egymást mellett</a:t>
            </a:r>
          </a:p>
        </p:txBody>
      </p:sp>
      <p:sp>
        <p:nvSpPr>
          <p:cNvPr id="4" name="Dia számának helye 3"/>
          <p:cNvSpPr>
            <a:spLocks noGrp="1"/>
          </p:cNvSpPr>
          <p:nvPr>
            <p:ph type="sldNum" sz="quarter" idx="5"/>
          </p:nvPr>
        </p:nvSpPr>
        <p:spPr/>
        <p:txBody>
          <a:bodyPr/>
          <a:lstStyle/>
          <a:p>
            <a:fld id="{611FFAE7-60C6-4BBF-8177-9AEF366F5355}" type="slidenum">
              <a:rPr lang="hu-HU" smtClean="0"/>
              <a:t>5</a:t>
            </a:fld>
            <a:endParaRPr lang="hu-HU"/>
          </a:p>
        </p:txBody>
      </p:sp>
    </p:spTree>
    <p:extLst>
      <p:ext uri="{BB962C8B-B14F-4D97-AF65-F5344CB8AC3E}">
        <p14:creationId xmlns:p14="http://schemas.microsoft.com/office/powerpoint/2010/main" val="41046337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hu-HU" sz="1800" dirty="0"/>
              <a:t>A programot feladatokra bontottuk, nem pedig komponensekre vagy fájlokra. Mindketten az adott probléma megoldásához szükséges fájlokat módosítottuk mind a frontenden, mind a backenden, ezt az is könnyítette, hogy a tiszta kód elvét igyekeztünk betartani, így könnyen értelemeztük egymás kódját is</a:t>
            </a:r>
          </a:p>
          <a:p>
            <a:r>
              <a:rPr lang="hu-HU" sz="1800" dirty="0"/>
              <a:t>Erősségek:</a:t>
            </a:r>
          </a:p>
          <a:p>
            <a:pPr marL="0" marR="0" lvl="0" indent="0" algn="l" defTabSz="914400" rtl="0" eaLnBrk="1" fontAlgn="auto" latinLnBrk="0" hangingPunct="1">
              <a:lnSpc>
                <a:spcPct val="100000"/>
              </a:lnSpc>
              <a:spcBef>
                <a:spcPts val="0"/>
              </a:spcBef>
              <a:spcAft>
                <a:spcPts val="0"/>
              </a:spcAft>
              <a:buClrTx/>
              <a:buSzTx/>
              <a:buFontTx/>
              <a:buNone/>
              <a:tabLst/>
              <a:defRPr/>
            </a:pPr>
            <a:r>
              <a:rPr lang="hu-HU" sz="2800" dirty="0">
                <a:solidFill>
                  <a:schemeClr val="bg1"/>
                </a:solidFill>
                <a:effectLst>
                  <a:outerShdw blurRad="419100" dist="50800" dir="5400000" algn="t" rotWithShape="0">
                    <a:prstClr val="black">
                      <a:alpha val="40000"/>
                    </a:prstClr>
                  </a:outerShdw>
                </a:effectLst>
                <a:latin typeface="Roboto" panose="02000000000000000000" pitchFamily="2" charset="0"/>
              </a:rPr>
              <a:t>A céljaink nagy részét elértük (de mindig az a cél, hogy minél többet)</a:t>
            </a:r>
          </a:p>
          <a:p>
            <a:pPr marL="0" marR="0" lvl="0" indent="0" algn="l" defTabSz="914400" rtl="0" eaLnBrk="1" fontAlgn="auto" latinLnBrk="0" hangingPunct="1">
              <a:lnSpc>
                <a:spcPct val="100000"/>
              </a:lnSpc>
              <a:spcBef>
                <a:spcPts val="0"/>
              </a:spcBef>
              <a:spcAft>
                <a:spcPts val="0"/>
              </a:spcAft>
              <a:buClrTx/>
              <a:buSzTx/>
              <a:buFontTx/>
              <a:buNone/>
              <a:tabLst/>
              <a:defRPr/>
            </a:pPr>
            <a:endParaRPr lang="hu-HU" sz="2800" dirty="0">
              <a:solidFill>
                <a:schemeClr val="bg1"/>
              </a:solidFill>
              <a:effectLst>
                <a:outerShdw blurRad="419100" dist="50800" dir="5400000" algn="t" rotWithShape="0">
                  <a:prstClr val="black">
                    <a:alpha val="40000"/>
                  </a:prstClr>
                </a:outerShdw>
              </a:effectLst>
              <a:latin typeface="Roboto" panose="02000000000000000000" pitchFamily="2" charset="0"/>
            </a:endParaRPr>
          </a:p>
          <a:p>
            <a:pPr marL="285750" indent="-285750">
              <a:buFont typeface="Arial" panose="020B0604020202020204" pitchFamily="34" charset="0"/>
              <a:buChar char="•"/>
            </a:pPr>
            <a:r>
              <a:rPr lang="hu-HU" sz="2800" dirty="0">
                <a:solidFill>
                  <a:schemeClr val="bg1"/>
                </a:solidFill>
                <a:effectLst>
                  <a:outerShdw blurRad="419100" dist="50800" dir="5400000" algn="t" rotWithShape="0">
                    <a:prstClr val="black">
                      <a:alpha val="40000"/>
                    </a:prstClr>
                  </a:outerShdw>
                </a:effectLst>
              </a:rPr>
              <a:t>Lehetőségeink: </a:t>
            </a:r>
            <a:r>
              <a:rPr lang="hu-HU" sz="4000" b="0" i="0" dirty="0">
                <a:effectLst/>
                <a:latin typeface="Roboto" panose="02000000000000000000" pitchFamily="2" charset="0"/>
              </a:rPr>
              <a:t>osztálytársainktól, az internettől és a pedagógusoktól</a:t>
            </a:r>
          </a:p>
          <a:p>
            <a:pPr marL="285750" indent="-285750">
              <a:buFont typeface="Arial" panose="020B0604020202020204" pitchFamily="34" charset="0"/>
              <a:buChar char="•"/>
            </a:pPr>
            <a:r>
              <a:rPr lang="hu-HU" sz="4000" dirty="0">
                <a:latin typeface="Roboto" panose="02000000000000000000" pitchFamily="2" charset="0"/>
              </a:rPr>
              <a:t>Tudásunk felmérése</a:t>
            </a:r>
            <a:endParaRPr lang="hu-HU" sz="40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hu-HU" sz="2800" dirty="0">
              <a:solidFill>
                <a:schemeClr val="bg1"/>
              </a:solidFill>
              <a:effectLst>
                <a:outerShdw blurRad="419100" dist="50800" dir="5400000" algn="t" rotWithShape="0">
                  <a:prstClr val="black">
                    <a:alpha val="40000"/>
                  </a:prstClr>
                </a:outerShdw>
              </a:effectLst>
            </a:endParaRPr>
          </a:p>
          <a:p>
            <a:endParaRPr lang="hu-HU" sz="1800" dirty="0"/>
          </a:p>
          <a:p>
            <a:endParaRPr lang="hu-HU" sz="1800" dirty="0"/>
          </a:p>
          <a:p>
            <a:r>
              <a:rPr lang="hu-HU" sz="1800" dirty="0"/>
              <a:t>A csapatmunkához legfőképp a GitHubot használtuk, itt rendszereztük a feladatainkat, terveinket és ezzel valósítottuk meg a verziókövetést is</a:t>
            </a:r>
          </a:p>
          <a:p>
            <a:endParaRPr lang="hu-HU" sz="1800" dirty="0"/>
          </a:p>
          <a:p>
            <a:r>
              <a:rPr lang="hu-HU" sz="1800" dirty="0"/>
              <a:t>Iskolán kívül </a:t>
            </a:r>
            <a:r>
              <a:rPr lang="hu-HU" sz="1800" dirty="0" err="1"/>
              <a:t>Teamsen</a:t>
            </a:r>
            <a:r>
              <a:rPr lang="hu-HU" sz="1800" dirty="0"/>
              <a:t> vagy </a:t>
            </a:r>
            <a:r>
              <a:rPr lang="hu-HU" sz="1800" dirty="0" err="1"/>
              <a:t>Discordon</a:t>
            </a:r>
            <a:r>
              <a:rPr lang="hu-HU" sz="1800" dirty="0"/>
              <a:t> tudtunk képernyőmegosztással együtt dolgozni</a:t>
            </a:r>
          </a:p>
        </p:txBody>
      </p:sp>
      <p:sp>
        <p:nvSpPr>
          <p:cNvPr id="4" name="Dia számának helye 3"/>
          <p:cNvSpPr>
            <a:spLocks noGrp="1"/>
          </p:cNvSpPr>
          <p:nvPr>
            <p:ph type="sldNum" sz="quarter" idx="5"/>
          </p:nvPr>
        </p:nvSpPr>
        <p:spPr/>
        <p:txBody>
          <a:bodyPr/>
          <a:lstStyle/>
          <a:p>
            <a:fld id="{611FFAE7-60C6-4BBF-8177-9AEF366F5355}" type="slidenum">
              <a:rPr lang="hu-HU" smtClean="0"/>
              <a:t>7</a:t>
            </a:fld>
            <a:endParaRPr lang="hu-HU"/>
          </a:p>
        </p:txBody>
      </p:sp>
    </p:spTree>
    <p:extLst>
      <p:ext uri="{BB962C8B-B14F-4D97-AF65-F5344CB8AC3E}">
        <p14:creationId xmlns:p14="http://schemas.microsoft.com/office/powerpoint/2010/main" val="6225803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hu-HU" dirty="0"/>
              <a:t>Az adatbázist </a:t>
            </a:r>
            <a:r>
              <a:rPr lang="hu-HU" dirty="0" err="1"/>
              <a:t>MySQL</a:t>
            </a:r>
            <a:r>
              <a:rPr lang="hu-HU" dirty="0"/>
              <a:t> nyelven </a:t>
            </a:r>
            <a:r>
              <a:rPr lang="hu-HU" dirty="0" err="1"/>
              <a:t>Entity</a:t>
            </a:r>
            <a:r>
              <a:rPr lang="hu-HU" dirty="0"/>
              <a:t> Framework segítségével hoztuk létre. Az adatbázis létrejöttekor feltöltöttük egy csomó próba adattal, ezek voltak a hozzávalók, receptek, érzékenységek és a preferenciák. Az adatbázisban 11 tábla található</a:t>
            </a:r>
          </a:p>
        </p:txBody>
      </p:sp>
      <p:sp>
        <p:nvSpPr>
          <p:cNvPr id="4" name="Dia számának helye 3"/>
          <p:cNvSpPr>
            <a:spLocks noGrp="1"/>
          </p:cNvSpPr>
          <p:nvPr>
            <p:ph type="sldNum" sz="quarter" idx="5"/>
          </p:nvPr>
        </p:nvSpPr>
        <p:spPr/>
        <p:txBody>
          <a:bodyPr/>
          <a:lstStyle/>
          <a:p>
            <a:fld id="{611FFAE7-60C6-4BBF-8177-9AEF366F5355}" type="slidenum">
              <a:rPr lang="hu-HU" smtClean="0"/>
              <a:t>9</a:t>
            </a:fld>
            <a:endParaRPr lang="hu-HU"/>
          </a:p>
        </p:txBody>
      </p:sp>
    </p:spTree>
    <p:extLst>
      <p:ext uri="{BB962C8B-B14F-4D97-AF65-F5344CB8AC3E}">
        <p14:creationId xmlns:p14="http://schemas.microsoft.com/office/powerpoint/2010/main" val="35648580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hu-HU" dirty="0"/>
              <a:t>Weboldalunk teljes mértékben reszponzív, tehát bármilyen mobileszközön használva is teljes mértékben a maximális élményt nyújtva, ezáltal a felület kezelése nincsen asztali számítógéphez kötve. Bármikor tölthetünk fel recepteket vagy lépkedhetünk kedvünkre az oldalak között a telefonunk jelenlétében</a:t>
            </a:r>
          </a:p>
        </p:txBody>
      </p:sp>
      <p:sp>
        <p:nvSpPr>
          <p:cNvPr id="4" name="Dia számának helye 3"/>
          <p:cNvSpPr>
            <a:spLocks noGrp="1"/>
          </p:cNvSpPr>
          <p:nvPr>
            <p:ph type="sldNum" sz="quarter" idx="5"/>
          </p:nvPr>
        </p:nvSpPr>
        <p:spPr/>
        <p:txBody>
          <a:bodyPr/>
          <a:lstStyle/>
          <a:p>
            <a:fld id="{611FFAE7-60C6-4BBF-8177-9AEF366F5355}" type="slidenum">
              <a:rPr lang="hu-HU" smtClean="0"/>
              <a:t>10</a:t>
            </a:fld>
            <a:endParaRPr lang="hu-HU"/>
          </a:p>
        </p:txBody>
      </p:sp>
    </p:spTree>
    <p:extLst>
      <p:ext uri="{BB962C8B-B14F-4D97-AF65-F5344CB8AC3E}">
        <p14:creationId xmlns:p14="http://schemas.microsoft.com/office/powerpoint/2010/main" val="10414191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pPr marL="1600200" lvl="3" indent="-228600">
              <a:lnSpc>
                <a:spcPct val="150000"/>
              </a:lnSpc>
              <a:spcBef>
                <a:spcPts val="1595"/>
              </a:spcBef>
              <a:spcAft>
                <a:spcPts val="1595"/>
              </a:spcAft>
              <a:buClr>
                <a:srgbClr val="76923C"/>
              </a:buClr>
              <a:buFont typeface="Times New Roman" panose="02020603050405020304" pitchFamily="18" charset="0"/>
              <a:buAutoNum type="arabicPeriod"/>
            </a:pPr>
            <a:r>
              <a:rPr lang="hu-HU" sz="1200" b="1" i="0" dirty="0">
                <a:solidFill>
                  <a:srgbClr val="76923C"/>
                </a:solidFill>
                <a:effectLst/>
                <a:latin typeface="Times New Roman" panose="02020603050405020304" pitchFamily="18" charset="0"/>
                <a:ea typeface="MS Gothic" panose="020B0609070205080204" pitchFamily="49" charset="-128"/>
                <a:cs typeface="Times New Roman" panose="02020603050405020304" pitchFamily="18" charset="0"/>
              </a:rPr>
              <a:t>3.9. Szűrők</a:t>
            </a:r>
            <a:endParaRPr lang="hu-HU" sz="1200" b="1" i="1" dirty="0">
              <a:solidFill>
                <a:srgbClr val="365F91"/>
              </a:solidFill>
              <a:effectLst/>
              <a:latin typeface="Cambria" panose="02040503050406030204" pitchFamily="18" charset="0"/>
              <a:ea typeface="MS Gothic" panose="020B0609070205080204" pitchFamily="49" charset="-128"/>
              <a:cs typeface="Times New Roman" panose="02020603050405020304" pitchFamily="18" charset="0"/>
            </a:endParaRPr>
          </a:p>
          <a:p>
            <a:pPr marL="342900" lvl="0" indent="-342900">
              <a:lnSpc>
                <a:spcPct val="150000"/>
              </a:lnSpc>
              <a:buFont typeface="+mj-lt"/>
              <a:buAutoNum type="arabicPeriod"/>
            </a:pPr>
            <a:r>
              <a:rPr lang="hu-HU" sz="1200" dirty="0">
                <a:effectLst/>
                <a:latin typeface="Times New Roman" panose="02020603050405020304" pitchFamily="18" charset="0"/>
                <a:ea typeface="Calibri" panose="020F0502020204030204" pitchFamily="34" charset="0"/>
                <a:cs typeface="Times New Roman" panose="02020603050405020304" pitchFamily="18" charset="0"/>
              </a:rPr>
              <a:t>Ha speciális szempontok szerint keres, használja a </a:t>
            </a:r>
            <a:r>
              <a:rPr lang="hu-HU" sz="1200" b="1" dirty="0">
                <a:effectLst/>
                <a:latin typeface="Times New Roman" panose="02020603050405020304" pitchFamily="18" charset="0"/>
                <a:ea typeface="Calibri" panose="020F0502020204030204" pitchFamily="34" charset="0"/>
                <a:cs typeface="Times New Roman" panose="02020603050405020304" pitchFamily="18" charset="0"/>
              </a:rPr>
              <a:t>szűrő</a:t>
            </a:r>
            <a:r>
              <a:rPr lang="hu-HU" sz="1200" dirty="0">
                <a:effectLst/>
                <a:latin typeface="Times New Roman" panose="02020603050405020304" pitchFamily="18" charset="0"/>
                <a:ea typeface="Calibri" panose="020F0502020204030204" pitchFamily="34" charset="0"/>
                <a:cs typeface="Times New Roman" panose="02020603050405020304" pitchFamily="18" charset="0"/>
              </a:rPr>
              <a:t> opciót. A szűrők segítségével például diétás vagy allergénmentes recepteket találhat.</a:t>
            </a:r>
            <a:endParaRPr lang="hu-HU" sz="1200" dirty="0">
              <a:effectLst/>
              <a:latin typeface="Times New Roman" panose="02020603050405020304" pitchFamily="18" charset="0"/>
              <a:ea typeface="Calibri" panose="020F0502020204030204" pitchFamily="34" charset="0"/>
              <a:cs typeface="Calibri" panose="020F0502020204030204" pitchFamily="34" charset="0"/>
            </a:endParaRPr>
          </a:p>
          <a:p>
            <a:pPr marL="342900" lvl="0" indent="-342900">
              <a:lnSpc>
                <a:spcPct val="150000"/>
              </a:lnSpc>
              <a:buFont typeface="+mj-lt"/>
              <a:buAutoNum type="arabicPeriod"/>
            </a:pPr>
            <a:r>
              <a:rPr lang="hu-HU" sz="1200" dirty="0">
                <a:effectLst/>
                <a:latin typeface="Times New Roman" panose="02020603050405020304" pitchFamily="18" charset="0"/>
                <a:ea typeface="Calibri" panose="020F0502020204030204" pitchFamily="34" charset="0"/>
                <a:cs typeface="Times New Roman" panose="02020603050405020304" pitchFamily="18" charset="0"/>
              </a:rPr>
              <a:t>A szűrők között szerepelnek:</a:t>
            </a:r>
            <a:endParaRPr lang="hu-HU" sz="1200" dirty="0">
              <a:effectLst/>
              <a:latin typeface="Times New Roman" panose="02020603050405020304" pitchFamily="18" charset="0"/>
              <a:ea typeface="Calibri" panose="020F0502020204030204" pitchFamily="34" charset="0"/>
              <a:cs typeface="Calibri" panose="020F0502020204030204" pitchFamily="34" charset="0"/>
            </a:endParaRPr>
          </a:p>
          <a:p>
            <a:pPr marL="742950" lvl="1" indent="-285750">
              <a:lnSpc>
                <a:spcPct val="150000"/>
              </a:lnSpc>
              <a:buFont typeface="+mj-lt"/>
              <a:buAutoNum type="alphaLcPeriod"/>
            </a:pPr>
            <a:r>
              <a:rPr lang="hu-HU" sz="1200" b="1" dirty="0">
                <a:effectLst/>
                <a:latin typeface="Times New Roman" panose="02020603050405020304" pitchFamily="18" charset="0"/>
                <a:ea typeface="Calibri" panose="020F0502020204030204" pitchFamily="34" charset="0"/>
                <a:cs typeface="Times New Roman" panose="02020603050405020304" pitchFamily="18" charset="0"/>
              </a:rPr>
              <a:t>Étel típus</a:t>
            </a:r>
            <a:r>
              <a:rPr lang="hu-HU" sz="1200" dirty="0">
                <a:effectLst/>
                <a:latin typeface="Times New Roman" panose="02020603050405020304" pitchFamily="18" charset="0"/>
                <a:ea typeface="Calibri" panose="020F0502020204030204" pitchFamily="34" charset="0"/>
                <a:cs typeface="Times New Roman" panose="02020603050405020304" pitchFamily="18" charset="0"/>
              </a:rPr>
              <a:t> (pl. vegetáriánus, gluténmentes).</a:t>
            </a:r>
            <a:endParaRPr lang="hu-HU" sz="1200" dirty="0">
              <a:effectLst/>
              <a:latin typeface="Times New Roman" panose="02020603050405020304" pitchFamily="18" charset="0"/>
              <a:ea typeface="Calibri" panose="020F0502020204030204" pitchFamily="34" charset="0"/>
              <a:cs typeface="Calibri" panose="020F0502020204030204" pitchFamily="34" charset="0"/>
            </a:endParaRPr>
          </a:p>
          <a:p>
            <a:pPr marL="742950" lvl="1" indent="-285750">
              <a:lnSpc>
                <a:spcPct val="150000"/>
              </a:lnSpc>
              <a:buFont typeface="+mj-lt"/>
              <a:buAutoNum type="alphaLcPeriod"/>
            </a:pPr>
            <a:r>
              <a:rPr lang="hu-HU" sz="1200" b="1" dirty="0">
                <a:effectLst/>
                <a:latin typeface="Times New Roman" panose="02020603050405020304" pitchFamily="18" charset="0"/>
                <a:ea typeface="Calibri" panose="020F0502020204030204" pitchFamily="34" charset="0"/>
                <a:cs typeface="Times New Roman" panose="02020603050405020304" pitchFamily="18" charset="0"/>
              </a:rPr>
              <a:t>Elkészítési idő</a:t>
            </a:r>
            <a:r>
              <a:rPr lang="hu-HU" sz="1200" dirty="0">
                <a:effectLst/>
                <a:latin typeface="Times New Roman" panose="02020603050405020304" pitchFamily="18" charset="0"/>
                <a:ea typeface="Calibri" panose="020F0502020204030204" pitchFamily="34" charset="0"/>
                <a:cs typeface="Times New Roman" panose="02020603050405020304" pitchFamily="18" charset="0"/>
              </a:rPr>
              <a:t>.</a:t>
            </a:r>
            <a:endParaRPr lang="hu-HU" sz="1200" dirty="0">
              <a:effectLst/>
              <a:latin typeface="Times New Roman" panose="02020603050405020304" pitchFamily="18" charset="0"/>
              <a:ea typeface="Calibri" panose="020F0502020204030204" pitchFamily="34" charset="0"/>
              <a:cs typeface="Calibri" panose="020F0502020204030204" pitchFamily="34" charset="0"/>
            </a:endParaRPr>
          </a:p>
          <a:p>
            <a:pPr marL="742950" lvl="1" indent="-285750">
              <a:lnSpc>
                <a:spcPct val="150000"/>
              </a:lnSpc>
              <a:buFont typeface="+mj-lt"/>
              <a:buAutoNum type="alphaLcPeriod"/>
            </a:pPr>
            <a:r>
              <a:rPr lang="hu-HU" sz="1200" b="1" dirty="0">
                <a:effectLst/>
                <a:latin typeface="Times New Roman" panose="02020603050405020304" pitchFamily="18" charset="0"/>
                <a:ea typeface="Calibri" panose="020F0502020204030204" pitchFamily="34" charset="0"/>
                <a:cs typeface="Times New Roman" panose="02020603050405020304" pitchFamily="18" charset="0"/>
              </a:rPr>
              <a:t>Hozzávalók</a:t>
            </a:r>
            <a:r>
              <a:rPr lang="hu-HU" sz="1200" dirty="0">
                <a:effectLst/>
                <a:latin typeface="Times New Roman" panose="02020603050405020304" pitchFamily="18" charset="0"/>
                <a:ea typeface="Calibri" panose="020F0502020204030204" pitchFamily="34" charset="0"/>
                <a:cs typeface="Times New Roman" panose="02020603050405020304" pitchFamily="18" charset="0"/>
              </a:rPr>
              <a:t> (pl. alapanyagok szerint).</a:t>
            </a:r>
            <a:endParaRPr lang="hu-HU" sz="1200" dirty="0">
              <a:effectLst/>
              <a:latin typeface="Times New Roman" panose="02020603050405020304" pitchFamily="18" charset="0"/>
              <a:ea typeface="Calibri" panose="020F0502020204030204" pitchFamily="34" charset="0"/>
              <a:cs typeface="Calibri" panose="020F0502020204030204" pitchFamily="34" charset="0"/>
            </a:endParaRPr>
          </a:p>
          <a:p>
            <a:pPr marL="1143000" lvl="2" indent="-228600">
              <a:lnSpc>
                <a:spcPct val="150000"/>
              </a:lnSpc>
              <a:spcAft>
                <a:spcPts val="600"/>
              </a:spcAft>
              <a:buFont typeface="+mj-lt"/>
              <a:buAutoNum type="romanLcPeriod"/>
            </a:pPr>
            <a:r>
              <a:rPr lang="hu-HU" sz="1200" dirty="0">
                <a:effectLst/>
                <a:latin typeface="Times New Roman" panose="02020603050405020304" pitchFamily="18" charset="0"/>
                <a:ea typeface="Calibri" panose="020F0502020204030204" pitchFamily="34" charset="0"/>
                <a:cs typeface="Times New Roman" panose="02020603050405020304" pitchFamily="18" charset="0"/>
              </a:rPr>
              <a:t>A szűrő kiválasztása után a találatok azonnal frissülnek, és csak azok a receptek jelennek meg, amelyek megfelelnek az Ön által megadott kritériumoknak.</a:t>
            </a:r>
            <a:endParaRPr lang="hu-HU" sz="1200" dirty="0">
              <a:effectLst/>
              <a:latin typeface="Times New Roman" panose="02020603050405020304" pitchFamily="18" charset="0"/>
              <a:ea typeface="Calibri" panose="020F0502020204030204" pitchFamily="34" charset="0"/>
              <a:cs typeface="Calibri" panose="020F0502020204030204" pitchFamily="34" charset="0"/>
            </a:endParaRPr>
          </a:p>
          <a:p>
            <a:pPr indent="215900">
              <a:lnSpc>
                <a:spcPct val="150000"/>
              </a:lnSpc>
              <a:spcAft>
                <a:spcPts val="600"/>
              </a:spcAft>
              <a:buNone/>
            </a:pPr>
            <a:r>
              <a:rPr lang="hu-HU" sz="1200" dirty="0">
                <a:effectLst/>
                <a:latin typeface="Times New Roman" panose="02020603050405020304" pitchFamily="18" charset="0"/>
                <a:ea typeface="Calibri" panose="020F0502020204030204" pitchFamily="34" charset="0"/>
                <a:cs typeface="Calibri" panose="020F0502020204030204" pitchFamily="34" charset="0"/>
              </a:rPr>
              <a:t> </a:t>
            </a:r>
          </a:p>
          <a:p>
            <a:pPr marL="1600200" lvl="3" indent="-228600">
              <a:lnSpc>
                <a:spcPct val="150000"/>
              </a:lnSpc>
              <a:spcBef>
                <a:spcPts val="1595"/>
              </a:spcBef>
              <a:spcAft>
                <a:spcPts val="1595"/>
              </a:spcAft>
              <a:buClr>
                <a:srgbClr val="76923C"/>
              </a:buClr>
              <a:buFont typeface="Times New Roman" panose="02020603050405020304" pitchFamily="18" charset="0"/>
              <a:buAutoNum type="arabicPeriod"/>
            </a:pPr>
            <a:r>
              <a:rPr lang="hu-HU" sz="1200" b="1" i="0" dirty="0">
                <a:solidFill>
                  <a:srgbClr val="76923C"/>
                </a:solidFill>
                <a:effectLst/>
                <a:latin typeface="Times New Roman" panose="02020603050405020304" pitchFamily="18" charset="0"/>
                <a:ea typeface="MS Gothic" panose="020B0609070205080204" pitchFamily="49" charset="-128"/>
                <a:cs typeface="Times New Roman" panose="02020603050405020304" pitchFamily="18" charset="0"/>
              </a:rPr>
              <a:t>4.2. Közösségi Megosztás</a:t>
            </a:r>
            <a:endParaRPr lang="hu-HU" sz="1200" b="1" i="1" dirty="0">
              <a:solidFill>
                <a:srgbClr val="365F91"/>
              </a:solidFill>
              <a:effectLst/>
              <a:latin typeface="Cambria" panose="02040503050406030204" pitchFamily="18" charset="0"/>
              <a:ea typeface="MS Gothic" panose="020B0609070205080204" pitchFamily="49" charset="-128"/>
              <a:cs typeface="Times New Roman" panose="02020603050405020304" pitchFamily="18" charset="0"/>
            </a:endParaRPr>
          </a:p>
          <a:p>
            <a:pPr marL="342900" lvl="0" indent="-342900">
              <a:lnSpc>
                <a:spcPct val="150000"/>
              </a:lnSpc>
              <a:spcAft>
                <a:spcPts val="600"/>
              </a:spcAft>
              <a:buFont typeface="+mj-lt"/>
              <a:buAutoNum type="arabicPeriod"/>
            </a:pPr>
            <a:r>
              <a:rPr lang="hu-HU" sz="1200" dirty="0">
                <a:effectLst/>
                <a:latin typeface="Times New Roman" panose="02020603050405020304" pitchFamily="18" charset="0"/>
                <a:ea typeface="Calibri" panose="020F0502020204030204" pitchFamily="34" charset="0"/>
                <a:cs typeface="Times New Roman" panose="02020603050405020304" pitchFamily="18" charset="0"/>
              </a:rPr>
              <a:t>A weboldal lehetőséget biztosít arra, hogy kedvenc receptjeit megossza másokkal a közösségi médián. Használja a </a:t>
            </a:r>
            <a:r>
              <a:rPr lang="hu-HU" sz="1200" b="1" dirty="0">
                <a:effectLst/>
                <a:latin typeface="Times New Roman" panose="02020603050405020304" pitchFamily="18" charset="0"/>
                <a:ea typeface="Calibri" panose="020F0502020204030204" pitchFamily="34" charset="0"/>
                <a:cs typeface="Times New Roman" panose="02020603050405020304" pitchFamily="18" charset="0"/>
              </a:rPr>
              <a:t>"Megosztás"</a:t>
            </a:r>
            <a:r>
              <a:rPr lang="hu-HU" sz="1200" dirty="0">
                <a:effectLst/>
                <a:latin typeface="Times New Roman" panose="02020603050405020304" pitchFamily="18" charset="0"/>
                <a:ea typeface="Calibri" panose="020F0502020204030204" pitchFamily="34" charset="0"/>
                <a:cs typeface="Times New Roman" panose="02020603050405020304" pitchFamily="18" charset="0"/>
              </a:rPr>
              <a:t> gombokat, hogy az adott receptet elküldhesse a Facebookon, Instagramon vagy </a:t>
            </a:r>
            <a:r>
              <a:rPr lang="hu-HU" sz="1200" dirty="0" err="1">
                <a:effectLst/>
                <a:latin typeface="Times New Roman" panose="02020603050405020304" pitchFamily="18" charset="0"/>
                <a:ea typeface="Calibri" panose="020F0502020204030204" pitchFamily="34" charset="0"/>
                <a:cs typeface="Times New Roman" panose="02020603050405020304" pitchFamily="18" charset="0"/>
              </a:rPr>
              <a:t>Pinteresten</a:t>
            </a:r>
            <a:r>
              <a:rPr lang="hu-HU" sz="1200" dirty="0">
                <a:effectLst/>
                <a:latin typeface="Times New Roman" panose="02020603050405020304" pitchFamily="18" charset="0"/>
                <a:ea typeface="Calibri" panose="020F0502020204030204" pitchFamily="34" charset="0"/>
                <a:cs typeface="Times New Roman" panose="02020603050405020304" pitchFamily="18" charset="0"/>
              </a:rPr>
              <a:t>.</a:t>
            </a:r>
            <a:endParaRPr lang="hu-HU" sz="1200" dirty="0">
              <a:effectLst/>
              <a:latin typeface="Times New Roman" panose="02020603050405020304" pitchFamily="18" charset="0"/>
              <a:ea typeface="Calibri" panose="020F0502020204030204" pitchFamily="34" charset="0"/>
              <a:cs typeface="Calibri" panose="020F0502020204030204" pitchFamily="34" charset="0"/>
            </a:endParaRPr>
          </a:p>
          <a:p>
            <a:pPr marL="1143000" lvl="2" indent="-228600">
              <a:lnSpc>
                <a:spcPct val="150000"/>
              </a:lnSpc>
              <a:spcBef>
                <a:spcPts val="1405"/>
              </a:spcBef>
              <a:spcAft>
                <a:spcPts val="1405"/>
              </a:spcAft>
              <a:buClr>
                <a:srgbClr val="000000"/>
              </a:buClr>
              <a:buFont typeface="+mj-lt"/>
              <a:buAutoNum type="arabicPeriod"/>
            </a:pPr>
            <a:r>
              <a:rPr lang="hu-HU" sz="1400" b="1" dirty="0">
                <a:solidFill>
                  <a:srgbClr val="000000"/>
                </a:solidFill>
                <a:effectLst/>
                <a:latin typeface="Times New Roman" panose="02020603050405020304" pitchFamily="18" charset="0"/>
                <a:ea typeface="MS Gothic" panose="020B0609070205080204" pitchFamily="49" charset="-128"/>
                <a:cs typeface="Times New Roman" panose="02020603050405020304" pitchFamily="18" charset="0"/>
              </a:rPr>
              <a:t>5. Kedvezmények és Akciók</a:t>
            </a:r>
            <a:endParaRPr lang="hu-HU" sz="1200" b="1" dirty="0">
              <a:solidFill>
                <a:srgbClr val="4F6228"/>
              </a:solidFill>
              <a:effectLst/>
              <a:latin typeface="Cambria" panose="02040503050406030204" pitchFamily="18" charset="0"/>
              <a:ea typeface="MS Gothic" panose="020B0609070205080204" pitchFamily="49" charset="-128"/>
              <a:cs typeface="Times New Roman" panose="02020603050405020304" pitchFamily="18" charset="0"/>
            </a:endParaRPr>
          </a:p>
          <a:p>
            <a:pPr marL="1600200" lvl="3" indent="-228600">
              <a:lnSpc>
                <a:spcPct val="150000"/>
              </a:lnSpc>
              <a:spcBef>
                <a:spcPts val="1595"/>
              </a:spcBef>
              <a:spcAft>
                <a:spcPts val="1595"/>
              </a:spcAft>
              <a:buClr>
                <a:srgbClr val="76923C"/>
              </a:buClr>
              <a:buFont typeface="Times New Roman" panose="02020603050405020304" pitchFamily="18" charset="0"/>
              <a:buAutoNum type="arabicPeriod"/>
            </a:pPr>
            <a:r>
              <a:rPr lang="hu-HU" sz="1200" b="1" i="0" dirty="0">
                <a:solidFill>
                  <a:srgbClr val="76923C"/>
                </a:solidFill>
                <a:effectLst/>
                <a:latin typeface="Times New Roman" panose="02020603050405020304" pitchFamily="18" charset="0"/>
                <a:ea typeface="MS Gothic" panose="020B0609070205080204" pitchFamily="49" charset="-128"/>
                <a:cs typeface="Times New Roman" panose="02020603050405020304" pitchFamily="18" charset="0"/>
              </a:rPr>
              <a:t>5.1. Webshop és Akciók</a:t>
            </a:r>
            <a:endParaRPr lang="hu-HU" sz="1200" b="1" i="1" dirty="0">
              <a:solidFill>
                <a:srgbClr val="365F91"/>
              </a:solidFill>
              <a:effectLst/>
              <a:latin typeface="Cambria" panose="02040503050406030204" pitchFamily="18" charset="0"/>
              <a:ea typeface="MS Gothic" panose="020B0609070205080204" pitchFamily="49" charset="-128"/>
              <a:cs typeface="Times New Roman" panose="02020603050405020304" pitchFamily="18" charset="0"/>
            </a:endParaRPr>
          </a:p>
          <a:p>
            <a:pPr marL="342900" lvl="0" indent="-342900">
              <a:lnSpc>
                <a:spcPct val="150000"/>
              </a:lnSpc>
              <a:spcBef>
                <a:spcPts val="1200"/>
              </a:spcBef>
              <a:spcAft>
                <a:spcPts val="1200"/>
              </a:spcAft>
              <a:buFont typeface="Symbol" panose="05050102010706020507" pitchFamily="18" charset="2"/>
              <a:buChar char=""/>
            </a:pPr>
            <a:r>
              <a:rPr lang="hu-HU" sz="1200" dirty="0">
                <a:effectLst/>
                <a:latin typeface="Times New Roman" panose="02020603050405020304" pitchFamily="18" charset="0"/>
                <a:ea typeface="Calibri" panose="020F0502020204030204" pitchFamily="34" charset="0"/>
                <a:cs typeface="Times New Roman" panose="02020603050405020304" pitchFamily="18" charset="0"/>
              </a:rPr>
              <a:t>A weboldalon található webshopban főzéshez szükséges eszközöket és alapanyagokat vásárolhat. Az oldal rendszeresen kínál kedvezményeket, amelyek a </a:t>
            </a:r>
            <a:r>
              <a:rPr lang="hu-HU" sz="1200" b="1" dirty="0">
                <a:effectLst/>
                <a:latin typeface="Times New Roman" panose="02020603050405020304" pitchFamily="18" charset="0"/>
                <a:ea typeface="Calibri" panose="020F0502020204030204" pitchFamily="34" charset="0"/>
                <a:cs typeface="Times New Roman" panose="02020603050405020304" pitchFamily="18" charset="0"/>
              </a:rPr>
              <a:t>"Kedvezmények"</a:t>
            </a:r>
            <a:r>
              <a:rPr lang="hu-HU" sz="1200" dirty="0">
                <a:effectLst/>
                <a:latin typeface="Times New Roman" panose="02020603050405020304" pitchFamily="18" charset="0"/>
                <a:ea typeface="Calibri" panose="020F0502020204030204" pitchFamily="34" charset="0"/>
                <a:cs typeface="Times New Roman" panose="02020603050405020304" pitchFamily="18" charset="0"/>
              </a:rPr>
              <a:t> menüpont alatt elérhetők. Itt különböző akciókat találhat, amelyek a felhasználók számára előnyösek.</a:t>
            </a:r>
            <a:endParaRPr lang="hu-HU" sz="1200" dirty="0">
              <a:effectLst/>
              <a:latin typeface="Times New Roman" panose="02020603050405020304" pitchFamily="18" charset="0"/>
              <a:ea typeface="Calibri" panose="020F0502020204030204" pitchFamily="34" charset="0"/>
              <a:cs typeface="Calibri" panose="020F0502020204030204" pitchFamily="34" charset="0"/>
            </a:endParaRPr>
          </a:p>
          <a:p>
            <a:pPr indent="215900">
              <a:lnSpc>
                <a:spcPct val="150000"/>
              </a:lnSpc>
              <a:spcAft>
                <a:spcPts val="600"/>
              </a:spcAft>
              <a:buNone/>
            </a:pPr>
            <a:r>
              <a:rPr lang="hu-HU" sz="12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hu-HU" sz="1200" dirty="0">
              <a:effectLst/>
              <a:latin typeface="Times New Roman" panose="02020603050405020304" pitchFamily="18" charset="0"/>
              <a:ea typeface="Calibri" panose="020F0502020204030204" pitchFamily="34" charset="0"/>
              <a:cs typeface="Calibri" panose="020F0502020204030204" pitchFamily="34" charset="0"/>
            </a:endParaRPr>
          </a:p>
          <a:p>
            <a:pPr marL="1143000" lvl="2" indent="-228600">
              <a:lnSpc>
                <a:spcPct val="150000"/>
              </a:lnSpc>
              <a:spcBef>
                <a:spcPts val="1405"/>
              </a:spcBef>
              <a:spcAft>
                <a:spcPts val="1405"/>
              </a:spcAft>
              <a:buClr>
                <a:srgbClr val="000000"/>
              </a:buClr>
              <a:buFont typeface="+mj-lt"/>
              <a:buAutoNum type="arabicPeriod"/>
            </a:pPr>
            <a:r>
              <a:rPr lang="hu-HU" sz="1400" b="1" dirty="0">
                <a:solidFill>
                  <a:srgbClr val="000000"/>
                </a:solidFill>
                <a:effectLst/>
                <a:latin typeface="Times New Roman" panose="02020603050405020304" pitchFamily="18" charset="0"/>
                <a:ea typeface="MS Gothic" panose="020B0609070205080204" pitchFamily="49" charset="-128"/>
                <a:cs typeface="Times New Roman" panose="02020603050405020304" pitchFamily="18" charset="0"/>
              </a:rPr>
              <a:t>6. Gyakran Ismételt Kérdések (GYIK)</a:t>
            </a:r>
            <a:endParaRPr lang="hu-HU" sz="1200" b="1" dirty="0">
              <a:solidFill>
                <a:srgbClr val="4F6228"/>
              </a:solidFill>
              <a:effectLst/>
              <a:latin typeface="Cambria" panose="02040503050406030204" pitchFamily="18" charset="0"/>
              <a:ea typeface="MS Gothic" panose="020B0609070205080204" pitchFamily="49" charset="-128"/>
              <a:cs typeface="Times New Roman" panose="02020603050405020304" pitchFamily="18" charset="0"/>
            </a:endParaRPr>
          </a:p>
          <a:p>
            <a:pPr marL="1600200" lvl="3" indent="-228600">
              <a:lnSpc>
                <a:spcPct val="150000"/>
              </a:lnSpc>
              <a:spcBef>
                <a:spcPts val="1595"/>
              </a:spcBef>
              <a:spcAft>
                <a:spcPts val="1595"/>
              </a:spcAft>
              <a:buClr>
                <a:srgbClr val="76923C"/>
              </a:buClr>
              <a:buFont typeface="Times New Roman" panose="02020603050405020304" pitchFamily="18" charset="0"/>
              <a:buAutoNum type="arabicPeriod"/>
            </a:pPr>
            <a:r>
              <a:rPr lang="hu-HU" sz="1200" b="1" i="0" dirty="0">
                <a:solidFill>
                  <a:srgbClr val="76923C"/>
                </a:solidFill>
                <a:effectLst/>
                <a:latin typeface="Times New Roman" panose="02020603050405020304" pitchFamily="18" charset="0"/>
                <a:ea typeface="MS Gothic" panose="020B0609070205080204" pitchFamily="49" charset="-128"/>
                <a:cs typeface="Times New Roman" panose="02020603050405020304" pitchFamily="18" charset="0"/>
              </a:rPr>
              <a:t>6.1. Hogyan tudok egy receptet módosítani?</a:t>
            </a:r>
            <a:endParaRPr lang="hu-HU" sz="1200" b="1" i="1" dirty="0">
              <a:solidFill>
                <a:srgbClr val="365F91"/>
              </a:solidFill>
              <a:effectLst/>
              <a:latin typeface="Cambria" panose="02040503050406030204" pitchFamily="18" charset="0"/>
              <a:ea typeface="MS Gothic" panose="020B0609070205080204" pitchFamily="49" charset="-128"/>
              <a:cs typeface="Times New Roman" panose="02020603050405020304" pitchFamily="18" charset="0"/>
            </a:endParaRPr>
          </a:p>
          <a:p>
            <a:pPr marL="342900" lvl="0" indent="-342900">
              <a:lnSpc>
                <a:spcPct val="150000"/>
              </a:lnSpc>
              <a:spcBef>
                <a:spcPts val="1200"/>
              </a:spcBef>
              <a:spcAft>
                <a:spcPts val="1200"/>
              </a:spcAft>
              <a:buFont typeface="Symbol" panose="05050102010706020507" pitchFamily="18" charset="2"/>
              <a:buChar char=""/>
            </a:pPr>
            <a:r>
              <a:rPr lang="hu-HU" sz="1200" dirty="0">
                <a:effectLst/>
                <a:latin typeface="Times New Roman" panose="02020603050405020304" pitchFamily="18" charset="0"/>
                <a:ea typeface="Calibri" panose="020F0502020204030204" pitchFamily="34" charset="0"/>
                <a:cs typeface="Times New Roman" panose="02020603050405020304" pitchFamily="18" charset="0"/>
              </a:rPr>
              <a:t>A weboldalon nem lehet közvetlenül módosítani egy receptet, de ha szeretne valamit hozzáadni, vagy megosztani a saját variációját, ezt a </a:t>
            </a:r>
            <a:r>
              <a:rPr lang="hu-HU" sz="1200" b="1" dirty="0">
                <a:effectLst/>
                <a:latin typeface="Times New Roman" panose="02020603050405020304" pitchFamily="18" charset="0"/>
                <a:ea typeface="Calibri" panose="020F0502020204030204" pitchFamily="34" charset="0"/>
                <a:cs typeface="Times New Roman" panose="02020603050405020304" pitchFamily="18" charset="0"/>
              </a:rPr>
              <a:t>"Kommentek"</a:t>
            </a:r>
            <a:r>
              <a:rPr lang="hu-HU" sz="1200" dirty="0">
                <a:effectLst/>
                <a:latin typeface="Times New Roman" panose="02020603050405020304" pitchFamily="18" charset="0"/>
                <a:ea typeface="Calibri" panose="020F0502020204030204" pitchFamily="34" charset="0"/>
                <a:cs typeface="Times New Roman" panose="02020603050405020304" pitchFamily="18" charset="0"/>
              </a:rPr>
              <a:t> szekcióban teheti meg.</a:t>
            </a:r>
            <a:endParaRPr lang="hu-HU" sz="1200" dirty="0">
              <a:effectLst/>
              <a:latin typeface="Times New Roman" panose="02020603050405020304" pitchFamily="18" charset="0"/>
              <a:ea typeface="Calibri" panose="020F0502020204030204" pitchFamily="34" charset="0"/>
              <a:cs typeface="Calibri" panose="020F0502020204030204" pitchFamily="34" charset="0"/>
            </a:endParaRPr>
          </a:p>
          <a:p>
            <a:pPr marL="1600200" lvl="3" indent="-228600">
              <a:lnSpc>
                <a:spcPct val="150000"/>
              </a:lnSpc>
              <a:spcBef>
                <a:spcPts val="1595"/>
              </a:spcBef>
              <a:spcAft>
                <a:spcPts val="1595"/>
              </a:spcAft>
              <a:buClr>
                <a:srgbClr val="76923C"/>
              </a:buClr>
              <a:buFont typeface="Times New Roman" panose="02020603050405020304" pitchFamily="18" charset="0"/>
              <a:buAutoNum type="arabicPeriod"/>
            </a:pPr>
            <a:r>
              <a:rPr lang="hu-HU" sz="1200" b="1" i="0" dirty="0">
                <a:solidFill>
                  <a:srgbClr val="76923C"/>
                </a:solidFill>
                <a:effectLst/>
                <a:latin typeface="Times New Roman" panose="02020603050405020304" pitchFamily="18" charset="0"/>
                <a:ea typeface="MS Gothic" panose="020B0609070205080204" pitchFamily="49" charset="-128"/>
                <a:cs typeface="Times New Roman" panose="02020603050405020304" pitchFamily="18" charset="0"/>
              </a:rPr>
              <a:t>6.2. Miért nem találok egy receptet?</a:t>
            </a:r>
            <a:endParaRPr lang="hu-HU" sz="1200" b="1" i="1" dirty="0">
              <a:solidFill>
                <a:srgbClr val="365F91"/>
              </a:solidFill>
              <a:effectLst/>
              <a:latin typeface="Cambria" panose="02040503050406030204" pitchFamily="18" charset="0"/>
              <a:ea typeface="MS Gothic" panose="020B0609070205080204" pitchFamily="49" charset="-128"/>
              <a:cs typeface="Times New Roman" panose="02020603050405020304" pitchFamily="18" charset="0"/>
            </a:endParaRPr>
          </a:p>
          <a:p>
            <a:pPr marL="342900" lvl="0" indent="-342900">
              <a:lnSpc>
                <a:spcPct val="150000"/>
              </a:lnSpc>
              <a:spcBef>
                <a:spcPts val="1200"/>
              </a:spcBef>
              <a:spcAft>
                <a:spcPts val="1200"/>
              </a:spcAft>
              <a:buFont typeface="Symbol" panose="05050102010706020507" pitchFamily="18" charset="2"/>
              <a:buChar char=""/>
            </a:pPr>
            <a:r>
              <a:rPr lang="hu-HU" sz="1200" dirty="0">
                <a:effectLst/>
                <a:latin typeface="Times New Roman" panose="02020603050405020304" pitchFamily="18" charset="0"/>
                <a:ea typeface="Calibri" panose="020F0502020204030204" pitchFamily="34" charset="0"/>
                <a:cs typeface="Times New Roman" panose="02020603050405020304" pitchFamily="18" charset="0"/>
              </a:rPr>
              <a:t>Ha egy receptet nem talál a keresőben, próbáljon meg más kulcsszavakkal keresni, vagy ellenőrizze a szűrők beállításait.</a:t>
            </a:r>
            <a:endParaRPr lang="hu-HU" sz="1200" dirty="0">
              <a:effectLst/>
              <a:latin typeface="Times New Roman" panose="02020603050405020304" pitchFamily="18" charset="0"/>
              <a:ea typeface="Calibri" panose="020F0502020204030204" pitchFamily="34" charset="0"/>
              <a:cs typeface="Calibri" panose="020F0502020204030204" pitchFamily="34" charset="0"/>
            </a:endParaRPr>
          </a:p>
          <a:p>
            <a:pPr marL="1600200" lvl="3" indent="-228600">
              <a:lnSpc>
                <a:spcPct val="150000"/>
              </a:lnSpc>
              <a:spcBef>
                <a:spcPts val="1595"/>
              </a:spcBef>
              <a:spcAft>
                <a:spcPts val="1595"/>
              </a:spcAft>
              <a:buClr>
                <a:srgbClr val="76923C"/>
              </a:buClr>
              <a:buFont typeface="Times New Roman" panose="02020603050405020304" pitchFamily="18" charset="0"/>
              <a:buAutoNum type="arabicPeriod"/>
            </a:pPr>
            <a:r>
              <a:rPr lang="hu-HU" sz="1200" b="1" i="0" dirty="0">
                <a:solidFill>
                  <a:srgbClr val="76923C"/>
                </a:solidFill>
                <a:effectLst/>
                <a:latin typeface="Times New Roman" panose="02020603050405020304" pitchFamily="18" charset="0"/>
                <a:ea typeface="MS Gothic" panose="020B0609070205080204" pitchFamily="49" charset="-128"/>
                <a:cs typeface="Times New Roman" panose="02020603050405020304" pitchFamily="18" charset="0"/>
              </a:rPr>
              <a:t>6.3. </a:t>
            </a:r>
            <a:r>
              <a:rPr lang="hu-HU" sz="1200" b="1" i="0" dirty="0">
                <a:solidFill>
                  <a:srgbClr val="77933C"/>
                </a:solidFill>
                <a:effectLst/>
                <a:latin typeface="Times New Roman" panose="02020603050405020304" pitchFamily="18" charset="0"/>
                <a:ea typeface="MS Gothic" panose="020B0609070205080204" pitchFamily="49" charset="-128"/>
                <a:cs typeface="Times New Roman" panose="02020603050405020304" pitchFamily="18" charset="0"/>
              </a:rPr>
              <a:t>Hogyan használhatom a vásárlási listát?</a:t>
            </a:r>
            <a:endParaRPr lang="hu-HU" sz="1200" b="1" i="1" dirty="0">
              <a:solidFill>
                <a:srgbClr val="365F91"/>
              </a:solidFill>
              <a:effectLst/>
              <a:latin typeface="Cambria" panose="02040503050406030204" pitchFamily="18" charset="0"/>
              <a:ea typeface="MS Gothic" panose="020B0609070205080204" pitchFamily="49" charset="-128"/>
              <a:cs typeface="Times New Roman" panose="02020603050405020304" pitchFamily="18" charset="0"/>
            </a:endParaRPr>
          </a:p>
          <a:p>
            <a:pPr marL="342900" lvl="0" indent="-342900">
              <a:lnSpc>
                <a:spcPct val="150000"/>
              </a:lnSpc>
              <a:spcBef>
                <a:spcPts val="1200"/>
              </a:spcBef>
              <a:spcAft>
                <a:spcPts val="1200"/>
              </a:spcAft>
              <a:buFont typeface="Symbol" panose="05050102010706020507" pitchFamily="18" charset="2"/>
              <a:buChar char=""/>
            </a:pPr>
            <a:r>
              <a:rPr lang="hu-HU" sz="1200" dirty="0">
                <a:effectLst/>
                <a:latin typeface="Times New Roman" panose="02020603050405020304" pitchFamily="18" charset="0"/>
                <a:ea typeface="Calibri" panose="020F0502020204030204" pitchFamily="34" charset="0"/>
                <a:cs typeface="Times New Roman" panose="02020603050405020304" pitchFamily="18" charset="0"/>
              </a:rPr>
              <a:t>A vásárlási lista a </a:t>
            </a:r>
            <a:r>
              <a:rPr lang="hu-HU" sz="1200" b="1" dirty="0">
                <a:effectLst/>
                <a:latin typeface="Times New Roman" panose="02020603050405020304" pitchFamily="18" charset="0"/>
                <a:ea typeface="Calibri" panose="020F0502020204030204" pitchFamily="34" charset="0"/>
                <a:cs typeface="Times New Roman" panose="02020603050405020304" pitchFamily="18" charset="0"/>
              </a:rPr>
              <a:t>"Kedvenc"</a:t>
            </a:r>
            <a:r>
              <a:rPr lang="hu-HU" sz="1200" dirty="0">
                <a:effectLst/>
                <a:latin typeface="Times New Roman" panose="02020603050405020304" pitchFamily="18" charset="0"/>
                <a:ea typeface="Calibri" panose="020F0502020204030204" pitchFamily="34" charset="0"/>
                <a:cs typeface="Times New Roman" panose="02020603050405020304" pitchFamily="18" charset="0"/>
              </a:rPr>
              <a:t> receptek oldalán található. Itt bármely recepthez hozzáadhatja az összes hozzávalót a vásárlási listához, amelyet később kinyomtathat, vagy mobiltelefonján elérhet.</a:t>
            </a:r>
            <a:endParaRPr lang="hu-HU" sz="1200" dirty="0">
              <a:effectLst/>
              <a:latin typeface="Times New Roman" panose="02020603050405020304" pitchFamily="18" charset="0"/>
              <a:ea typeface="Calibri" panose="020F0502020204030204" pitchFamily="34" charset="0"/>
              <a:cs typeface="Calibri" panose="020F0502020204030204" pitchFamily="34" charset="0"/>
            </a:endParaRPr>
          </a:p>
          <a:p>
            <a:pPr indent="215900">
              <a:lnSpc>
                <a:spcPct val="150000"/>
              </a:lnSpc>
              <a:spcAft>
                <a:spcPts val="600"/>
              </a:spcAft>
              <a:buNone/>
            </a:pPr>
            <a:r>
              <a:rPr lang="hu-HU" sz="12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hu-HU" sz="1200" dirty="0">
              <a:effectLst/>
              <a:latin typeface="Times New Roman" panose="02020603050405020304" pitchFamily="18" charset="0"/>
              <a:ea typeface="Calibri" panose="020F0502020204030204" pitchFamily="34" charset="0"/>
              <a:cs typeface="Calibri" panose="020F0502020204030204" pitchFamily="34" charset="0"/>
            </a:endParaRPr>
          </a:p>
          <a:p>
            <a:pPr marL="1143000" lvl="2" indent="-228600">
              <a:lnSpc>
                <a:spcPct val="150000"/>
              </a:lnSpc>
              <a:spcBef>
                <a:spcPts val="1405"/>
              </a:spcBef>
              <a:spcAft>
                <a:spcPts val="1405"/>
              </a:spcAft>
              <a:buClr>
                <a:srgbClr val="000000"/>
              </a:buClr>
              <a:buFont typeface="+mj-lt"/>
              <a:buAutoNum type="arabicPeriod"/>
            </a:pPr>
            <a:r>
              <a:rPr lang="hu-HU" sz="1200" b="1" dirty="0">
                <a:solidFill>
                  <a:srgbClr val="77933C"/>
                </a:solidFill>
                <a:effectLst/>
                <a:latin typeface="Times New Roman" panose="02020603050405020304" pitchFamily="18" charset="0"/>
                <a:ea typeface="MS Gothic" panose="020B0609070205080204" pitchFamily="49" charset="-128"/>
                <a:cs typeface="Times New Roman" panose="02020603050405020304" pitchFamily="18" charset="0"/>
              </a:rPr>
              <a:t>7. Segítségkérés és Támogatás</a:t>
            </a:r>
            <a:endParaRPr lang="hu-HU" sz="1200" b="1" dirty="0">
              <a:solidFill>
                <a:srgbClr val="4F6228"/>
              </a:solidFill>
              <a:effectLst/>
              <a:latin typeface="Cambria" panose="02040503050406030204" pitchFamily="18" charset="0"/>
              <a:ea typeface="MS Gothic" panose="020B0609070205080204" pitchFamily="49" charset="-128"/>
              <a:cs typeface="Times New Roman" panose="02020603050405020304" pitchFamily="18" charset="0"/>
            </a:endParaRPr>
          </a:p>
          <a:p>
            <a:pPr marL="342900" lvl="0" indent="-342900">
              <a:lnSpc>
                <a:spcPct val="150000"/>
              </a:lnSpc>
              <a:spcBef>
                <a:spcPts val="1200"/>
              </a:spcBef>
              <a:spcAft>
                <a:spcPts val="1200"/>
              </a:spcAft>
              <a:buFont typeface="Symbol" panose="05050102010706020507" pitchFamily="18" charset="2"/>
              <a:buChar char=""/>
            </a:pPr>
            <a:r>
              <a:rPr lang="hu-HU" sz="1200" dirty="0">
                <a:effectLst/>
                <a:latin typeface="Times New Roman" panose="02020603050405020304" pitchFamily="18" charset="0"/>
                <a:ea typeface="Calibri" panose="020F0502020204030204" pitchFamily="34" charset="0"/>
                <a:cs typeface="Times New Roman" panose="02020603050405020304" pitchFamily="18" charset="0"/>
              </a:rPr>
              <a:t>Ha bármilyen kérdése van, vagy segítségre van szüksége, lépjen kapcsolatba ügyfélszolgálatunkkal a </a:t>
            </a:r>
            <a:r>
              <a:rPr lang="hu-HU" sz="1200" b="1" dirty="0">
                <a:effectLst/>
                <a:latin typeface="Times New Roman" panose="02020603050405020304" pitchFamily="18" charset="0"/>
                <a:ea typeface="Calibri" panose="020F0502020204030204" pitchFamily="34" charset="0"/>
                <a:cs typeface="Times New Roman" panose="02020603050405020304" pitchFamily="18" charset="0"/>
              </a:rPr>
              <a:t>"Kapcsolat"</a:t>
            </a:r>
            <a:r>
              <a:rPr lang="hu-HU" sz="1200" dirty="0">
                <a:effectLst/>
                <a:latin typeface="Times New Roman" panose="02020603050405020304" pitchFamily="18" charset="0"/>
                <a:ea typeface="Calibri" panose="020F0502020204030204" pitchFamily="34" charset="0"/>
                <a:cs typeface="Times New Roman" panose="02020603050405020304" pitchFamily="18" charset="0"/>
              </a:rPr>
              <a:t> menüpont alatt található elérhetőségek egyikén.</a:t>
            </a:r>
            <a:endParaRPr lang="hu-HU" sz="1200" dirty="0">
              <a:effectLst/>
              <a:latin typeface="Times New Roman" panose="02020603050405020304" pitchFamily="18" charset="0"/>
              <a:ea typeface="Calibri" panose="020F0502020204030204" pitchFamily="34" charset="0"/>
              <a:cs typeface="Calibri" panose="020F0502020204030204" pitchFamily="34" charset="0"/>
            </a:endParaRPr>
          </a:p>
          <a:p>
            <a:endParaRPr lang="hu-HU" dirty="0"/>
          </a:p>
        </p:txBody>
      </p:sp>
      <p:sp>
        <p:nvSpPr>
          <p:cNvPr id="4" name="Dia számának helye 3"/>
          <p:cNvSpPr>
            <a:spLocks noGrp="1"/>
          </p:cNvSpPr>
          <p:nvPr>
            <p:ph type="sldNum" sz="quarter" idx="5"/>
          </p:nvPr>
        </p:nvSpPr>
        <p:spPr/>
        <p:txBody>
          <a:bodyPr/>
          <a:lstStyle/>
          <a:p>
            <a:fld id="{611FFAE7-60C6-4BBF-8177-9AEF366F5355}" type="slidenum">
              <a:rPr lang="hu-HU" smtClean="0"/>
              <a:t>12</a:t>
            </a:fld>
            <a:endParaRPr lang="hu-HU"/>
          </a:p>
        </p:txBody>
      </p:sp>
    </p:spTree>
    <p:extLst>
      <p:ext uri="{BB962C8B-B14F-4D97-AF65-F5344CB8AC3E}">
        <p14:creationId xmlns:p14="http://schemas.microsoft.com/office/powerpoint/2010/main" val="4850757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Címdia">
    <p:spTree>
      <p:nvGrpSpPr>
        <p:cNvPr id="1" name=""/>
        <p:cNvGrpSpPr/>
        <p:nvPr/>
      </p:nvGrpSpPr>
      <p:grpSpPr>
        <a:xfrm>
          <a:off x="0" y="0"/>
          <a:ext cx="0" cy="0"/>
          <a:chOff x="0" y="0"/>
          <a:chExt cx="0" cy="0"/>
        </a:xfrm>
      </p:grpSpPr>
      <p:sp>
        <p:nvSpPr>
          <p:cNvPr id="2" name="Cím 1"/>
          <p:cNvSpPr>
            <a:spLocks noGrp="1"/>
          </p:cNvSpPr>
          <p:nvPr>
            <p:ph type="ctrTitle"/>
          </p:nvPr>
        </p:nvSpPr>
        <p:spPr>
          <a:xfrm>
            <a:off x="1524000" y="1122363"/>
            <a:ext cx="9144000" cy="2387600"/>
          </a:xfrm>
        </p:spPr>
        <p:txBody>
          <a:bodyPr anchor="b"/>
          <a:lstStyle>
            <a:lvl1pPr algn="ctr">
              <a:defRPr sz="6000"/>
            </a:lvl1pPr>
          </a:lstStyle>
          <a:p>
            <a:r>
              <a:rPr lang="hu-HU"/>
              <a:t>Mintacím szerkesztése</a:t>
            </a:r>
          </a:p>
        </p:txBody>
      </p:sp>
      <p:sp>
        <p:nvSpPr>
          <p:cNvPr id="3" name="Alcím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hu-HU"/>
              <a:t>Alcím mintájának szerkesztése</a:t>
            </a:r>
          </a:p>
        </p:txBody>
      </p:sp>
      <p:sp>
        <p:nvSpPr>
          <p:cNvPr id="4" name="Dátum helye 3"/>
          <p:cNvSpPr>
            <a:spLocks noGrp="1"/>
          </p:cNvSpPr>
          <p:nvPr>
            <p:ph type="dt" sz="half" idx="10"/>
          </p:nvPr>
        </p:nvSpPr>
        <p:spPr/>
        <p:txBody>
          <a:bodyPr/>
          <a:lstStyle/>
          <a:p>
            <a:fld id="{F5F1901C-D33B-4565-A7E4-5DF903098DB6}" type="datetimeFigureOut">
              <a:rPr lang="hu-HU" smtClean="0"/>
              <a:t>2025. 04. 17.</a:t>
            </a:fld>
            <a:endParaRPr lang="hu-HU"/>
          </a:p>
        </p:txBody>
      </p:sp>
      <p:sp>
        <p:nvSpPr>
          <p:cNvPr id="5" name="Élőláb helye 4"/>
          <p:cNvSpPr>
            <a:spLocks noGrp="1"/>
          </p:cNvSpPr>
          <p:nvPr>
            <p:ph type="ftr" sz="quarter" idx="11"/>
          </p:nvPr>
        </p:nvSpPr>
        <p:spPr/>
        <p:txBody>
          <a:bodyPr/>
          <a:lstStyle/>
          <a:p>
            <a:endParaRPr lang="hu-HU"/>
          </a:p>
        </p:txBody>
      </p:sp>
      <p:sp>
        <p:nvSpPr>
          <p:cNvPr id="6" name="Dia számának helye 5"/>
          <p:cNvSpPr>
            <a:spLocks noGrp="1"/>
          </p:cNvSpPr>
          <p:nvPr>
            <p:ph type="sldNum" sz="quarter" idx="12"/>
          </p:nvPr>
        </p:nvSpPr>
        <p:spPr/>
        <p:txBody>
          <a:bodyPr/>
          <a:lstStyle/>
          <a:p>
            <a:fld id="{E02FF2AA-B0B2-4F6D-BCD1-ED89749CA0E8}" type="slidenum">
              <a:rPr lang="hu-HU" smtClean="0"/>
              <a:t>‹#›</a:t>
            </a:fld>
            <a:endParaRPr lang="hu-HU"/>
          </a:p>
        </p:txBody>
      </p:sp>
    </p:spTree>
    <p:extLst>
      <p:ext uri="{BB962C8B-B14F-4D97-AF65-F5344CB8AC3E}">
        <p14:creationId xmlns:p14="http://schemas.microsoft.com/office/powerpoint/2010/main" val="13317465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Cím és függőleges szöveg">
    <p:spTree>
      <p:nvGrpSpPr>
        <p:cNvPr id="1" name=""/>
        <p:cNvGrpSpPr/>
        <p:nvPr/>
      </p:nvGrpSpPr>
      <p:grpSpPr>
        <a:xfrm>
          <a:off x="0" y="0"/>
          <a:ext cx="0" cy="0"/>
          <a:chOff x="0" y="0"/>
          <a:chExt cx="0" cy="0"/>
        </a:xfrm>
      </p:grpSpPr>
      <p:sp>
        <p:nvSpPr>
          <p:cNvPr id="2" name="Cím 1"/>
          <p:cNvSpPr>
            <a:spLocks noGrp="1"/>
          </p:cNvSpPr>
          <p:nvPr>
            <p:ph type="title"/>
          </p:nvPr>
        </p:nvSpPr>
        <p:spPr/>
        <p:txBody>
          <a:bodyPr/>
          <a:lstStyle/>
          <a:p>
            <a:r>
              <a:rPr lang="hu-HU"/>
              <a:t>Mintacím szerkesztése</a:t>
            </a:r>
          </a:p>
        </p:txBody>
      </p:sp>
      <p:sp>
        <p:nvSpPr>
          <p:cNvPr id="3" name="Függőleges szöveg helye 2"/>
          <p:cNvSpPr>
            <a:spLocks noGrp="1"/>
          </p:cNvSpPr>
          <p:nvPr>
            <p:ph type="body" orient="vert" idx="1"/>
          </p:nvPr>
        </p:nvSpPr>
        <p:spPr/>
        <p:txBody>
          <a:bodyPr vert="eaVert"/>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Dátum helye 3"/>
          <p:cNvSpPr>
            <a:spLocks noGrp="1"/>
          </p:cNvSpPr>
          <p:nvPr>
            <p:ph type="dt" sz="half" idx="10"/>
          </p:nvPr>
        </p:nvSpPr>
        <p:spPr/>
        <p:txBody>
          <a:bodyPr/>
          <a:lstStyle/>
          <a:p>
            <a:fld id="{F5F1901C-D33B-4565-A7E4-5DF903098DB6}" type="datetimeFigureOut">
              <a:rPr lang="hu-HU" smtClean="0"/>
              <a:t>2025. 04. 17.</a:t>
            </a:fld>
            <a:endParaRPr lang="hu-HU"/>
          </a:p>
        </p:txBody>
      </p:sp>
      <p:sp>
        <p:nvSpPr>
          <p:cNvPr id="5" name="Élőláb helye 4"/>
          <p:cNvSpPr>
            <a:spLocks noGrp="1"/>
          </p:cNvSpPr>
          <p:nvPr>
            <p:ph type="ftr" sz="quarter" idx="11"/>
          </p:nvPr>
        </p:nvSpPr>
        <p:spPr/>
        <p:txBody>
          <a:bodyPr/>
          <a:lstStyle/>
          <a:p>
            <a:endParaRPr lang="hu-HU"/>
          </a:p>
        </p:txBody>
      </p:sp>
      <p:sp>
        <p:nvSpPr>
          <p:cNvPr id="6" name="Dia számának helye 5"/>
          <p:cNvSpPr>
            <a:spLocks noGrp="1"/>
          </p:cNvSpPr>
          <p:nvPr>
            <p:ph type="sldNum" sz="quarter" idx="12"/>
          </p:nvPr>
        </p:nvSpPr>
        <p:spPr/>
        <p:txBody>
          <a:bodyPr/>
          <a:lstStyle/>
          <a:p>
            <a:fld id="{E02FF2AA-B0B2-4F6D-BCD1-ED89749CA0E8}" type="slidenum">
              <a:rPr lang="hu-HU" smtClean="0"/>
              <a:t>‹#›</a:t>
            </a:fld>
            <a:endParaRPr lang="hu-HU"/>
          </a:p>
        </p:txBody>
      </p:sp>
    </p:spTree>
    <p:extLst>
      <p:ext uri="{BB962C8B-B14F-4D97-AF65-F5344CB8AC3E}">
        <p14:creationId xmlns:p14="http://schemas.microsoft.com/office/powerpoint/2010/main" val="16630912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Függőleges cím és szöveg">
    <p:spTree>
      <p:nvGrpSpPr>
        <p:cNvPr id="1" name=""/>
        <p:cNvGrpSpPr/>
        <p:nvPr/>
      </p:nvGrpSpPr>
      <p:grpSpPr>
        <a:xfrm>
          <a:off x="0" y="0"/>
          <a:ext cx="0" cy="0"/>
          <a:chOff x="0" y="0"/>
          <a:chExt cx="0" cy="0"/>
        </a:xfrm>
      </p:grpSpPr>
      <p:sp>
        <p:nvSpPr>
          <p:cNvPr id="2" name="Függőleges cím 1"/>
          <p:cNvSpPr>
            <a:spLocks noGrp="1"/>
          </p:cNvSpPr>
          <p:nvPr>
            <p:ph type="title" orient="vert"/>
          </p:nvPr>
        </p:nvSpPr>
        <p:spPr>
          <a:xfrm>
            <a:off x="8724900" y="365125"/>
            <a:ext cx="2628900" cy="5811838"/>
          </a:xfrm>
        </p:spPr>
        <p:txBody>
          <a:bodyPr vert="eaVert"/>
          <a:lstStyle/>
          <a:p>
            <a:r>
              <a:rPr lang="hu-HU"/>
              <a:t>Mintacím szerkesztése</a:t>
            </a:r>
          </a:p>
        </p:txBody>
      </p:sp>
      <p:sp>
        <p:nvSpPr>
          <p:cNvPr id="3" name="Függőleges szöveg helye 2"/>
          <p:cNvSpPr>
            <a:spLocks noGrp="1"/>
          </p:cNvSpPr>
          <p:nvPr>
            <p:ph type="body" orient="vert" idx="1"/>
          </p:nvPr>
        </p:nvSpPr>
        <p:spPr>
          <a:xfrm>
            <a:off x="838200" y="365125"/>
            <a:ext cx="7734300" cy="5811838"/>
          </a:xfrm>
        </p:spPr>
        <p:txBody>
          <a:bodyPr vert="eaVert"/>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Dátum helye 3"/>
          <p:cNvSpPr>
            <a:spLocks noGrp="1"/>
          </p:cNvSpPr>
          <p:nvPr>
            <p:ph type="dt" sz="half" idx="10"/>
          </p:nvPr>
        </p:nvSpPr>
        <p:spPr/>
        <p:txBody>
          <a:bodyPr/>
          <a:lstStyle/>
          <a:p>
            <a:fld id="{F5F1901C-D33B-4565-A7E4-5DF903098DB6}" type="datetimeFigureOut">
              <a:rPr lang="hu-HU" smtClean="0"/>
              <a:t>2025. 04. 17.</a:t>
            </a:fld>
            <a:endParaRPr lang="hu-HU"/>
          </a:p>
        </p:txBody>
      </p:sp>
      <p:sp>
        <p:nvSpPr>
          <p:cNvPr id="5" name="Élőláb helye 4"/>
          <p:cNvSpPr>
            <a:spLocks noGrp="1"/>
          </p:cNvSpPr>
          <p:nvPr>
            <p:ph type="ftr" sz="quarter" idx="11"/>
          </p:nvPr>
        </p:nvSpPr>
        <p:spPr/>
        <p:txBody>
          <a:bodyPr/>
          <a:lstStyle/>
          <a:p>
            <a:endParaRPr lang="hu-HU"/>
          </a:p>
        </p:txBody>
      </p:sp>
      <p:sp>
        <p:nvSpPr>
          <p:cNvPr id="6" name="Dia számának helye 5"/>
          <p:cNvSpPr>
            <a:spLocks noGrp="1"/>
          </p:cNvSpPr>
          <p:nvPr>
            <p:ph type="sldNum" sz="quarter" idx="12"/>
          </p:nvPr>
        </p:nvSpPr>
        <p:spPr/>
        <p:txBody>
          <a:bodyPr/>
          <a:lstStyle/>
          <a:p>
            <a:fld id="{E02FF2AA-B0B2-4F6D-BCD1-ED89749CA0E8}" type="slidenum">
              <a:rPr lang="hu-HU" smtClean="0"/>
              <a:t>‹#›</a:t>
            </a:fld>
            <a:endParaRPr lang="hu-HU"/>
          </a:p>
        </p:txBody>
      </p:sp>
    </p:spTree>
    <p:extLst>
      <p:ext uri="{BB962C8B-B14F-4D97-AF65-F5344CB8AC3E}">
        <p14:creationId xmlns:p14="http://schemas.microsoft.com/office/powerpoint/2010/main" val="17722557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Cím és tartalom">
    <p:spTree>
      <p:nvGrpSpPr>
        <p:cNvPr id="1" name=""/>
        <p:cNvGrpSpPr/>
        <p:nvPr/>
      </p:nvGrpSpPr>
      <p:grpSpPr>
        <a:xfrm>
          <a:off x="0" y="0"/>
          <a:ext cx="0" cy="0"/>
          <a:chOff x="0" y="0"/>
          <a:chExt cx="0" cy="0"/>
        </a:xfrm>
      </p:grpSpPr>
      <p:sp>
        <p:nvSpPr>
          <p:cNvPr id="2" name="Cím 1"/>
          <p:cNvSpPr>
            <a:spLocks noGrp="1"/>
          </p:cNvSpPr>
          <p:nvPr>
            <p:ph type="title"/>
          </p:nvPr>
        </p:nvSpPr>
        <p:spPr/>
        <p:txBody>
          <a:bodyPr/>
          <a:lstStyle/>
          <a:p>
            <a:r>
              <a:rPr lang="hu-HU"/>
              <a:t>Mintacím szerkesztése</a:t>
            </a:r>
          </a:p>
        </p:txBody>
      </p:sp>
      <p:sp>
        <p:nvSpPr>
          <p:cNvPr id="3" name="Tartalom helye 2"/>
          <p:cNvSpPr>
            <a:spLocks noGrp="1"/>
          </p:cNvSpPr>
          <p:nvPr>
            <p:ph idx="1"/>
          </p:nvPr>
        </p:nvSpPr>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Dátum helye 3"/>
          <p:cNvSpPr>
            <a:spLocks noGrp="1"/>
          </p:cNvSpPr>
          <p:nvPr>
            <p:ph type="dt" sz="half" idx="10"/>
          </p:nvPr>
        </p:nvSpPr>
        <p:spPr/>
        <p:txBody>
          <a:bodyPr/>
          <a:lstStyle/>
          <a:p>
            <a:fld id="{F5F1901C-D33B-4565-A7E4-5DF903098DB6}" type="datetimeFigureOut">
              <a:rPr lang="hu-HU" smtClean="0"/>
              <a:t>2025. 04. 17.</a:t>
            </a:fld>
            <a:endParaRPr lang="hu-HU"/>
          </a:p>
        </p:txBody>
      </p:sp>
      <p:sp>
        <p:nvSpPr>
          <p:cNvPr id="5" name="Élőláb helye 4"/>
          <p:cNvSpPr>
            <a:spLocks noGrp="1"/>
          </p:cNvSpPr>
          <p:nvPr>
            <p:ph type="ftr" sz="quarter" idx="11"/>
          </p:nvPr>
        </p:nvSpPr>
        <p:spPr/>
        <p:txBody>
          <a:bodyPr/>
          <a:lstStyle/>
          <a:p>
            <a:endParaRPr lang="hu-HU"/>
          </a:p>
        </p:txBody>
      </p:sp>
      <p:sp>
        <p:nvSpPr>
          <p:cNvPr id="6" name="Dia számának helye 5"/>
          <p:cNvSpPr>
            <a:spLocks noGrp="1"/>
          </p:cNvSpPr>
          <p:nvPr>
            <p:ph type="sldNum" sz="quarter" idx="12"/>
          </p:nvPr>
        </p:nvSpPr>
        <p:spPr/>
        <p:txBody>
          <a:bodyPr/>
          <a:lstStyle/>
          <a:p>
            <a:fld id="{E02FF2AA-B0B2-4F6D-BCD1-ED89749CA0E8}" type="slidenum">
              <a:rPr lang="hu-HU" smtClean="0"/>
              <a:t>‹#›</a:t>
            </a:fld>
            <a:endParaRPr lang="hu-HU"/>
          </a:p>
        </p:txBody>
      </p:sp>
    </p:spTree>
    <p:extLst>
      <p:ext uri="{BB962C8B-B14F-4D97-AF65-F5344CB8AC3E}">
        <p14:creationId xmlns:p14="http://schemas.microsoft.com/office/powerpoint/2010/main" val="38105029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zakaszfejléc">
    <p:spTree>
      <p:nvGrpSpPr>
        <p:cNvPr id="1" name=""/>
        <p:cNvGrpSpPr/>
        <p:nvPr/>
      </p:nvGrpSpPr>
      <p:grpSpPr>
        <a:xfrm>
          <a:off x="0" y="0"/>
          <a:ext cx="0" cy="0"/>
          <a:chOff x="0" y="0"/>
          <a:chExt cx="0" cy="0"/>
        </a:xfrm>
      </p:grpSpPr>
      <p:sp>
        <p:nvSpPr>
          <p:cNvPr id="2" name="Cím 1"/>
          <p:cNvSpPr>
            <a:spLocks noGrp="1"/>
          </p:cNvSpPr>
          <p:nvPr>
            <p:ph type="title"/>
          </p:nvPr>
        </p:nvSpPr>
        <p:spPr>
          <a:xfrm>
            <a:off x="831850" y="1709738"/>
            <a:ext cx="10515600" cy="2852737"/>
          </a:xfrm>
        </p:spPr>
        <p:txBody>
          <a:bodyPr anchor="b"/>
          <a:lstStyle>
            <a:lvl1pPr>
              <a:defRPr sz="6000"/>
            </a:lvl1pPr>
          </a:lstStyle>
          <a:p>
            <a:r>
              <a:rPr lang="hu-HU"/>
              <a:t>Mintacím szerkesztése</a:t>
            </a:r>
          </a:p>
        </p:txBody>
      </p:sp>
      <p:sp>
        <p:nvSpPr>
          <p:cNvPr id="3" name="Szöveg helye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hu-HU"/>
              <a:t>Mintaszöveg szerkesztése</a:t>
            </a:r>
          </a:p>
        </p:txBody>
      </p:sp>
      <p:sp>
        <p:nvSpPr>
          <p:cNvPr id="4" name="Dátum helye 3"/>
          <p:cNvSpPr>
            <a:spLocks noGrp="1"/>
          </p:cNvSpPr>
          <p:nvPr>
            <p:ph type="dt" sz="half" idx="10"/>
          </p:nvPr>
        </p:nvSpPr>
        <p:spPr/>
        <p:txBody>
          <a:bodyPr/>
          <a:lstStyle/>
          <a:p>
            <a:fld id="{F5F1901C-D33B-4565-A7E4-5DF903098DB6}" type="datetimeFigureOut">
              <a:rPr lang="hu-HU" smtClean="0"/>
              <a:t>2025. 04. 17.</a:t>
            </a:fld>
            <a:endParaRPr lang="hu-HU"/>
          </a:p>
        </p:txBody>
      </p:sp>
      <p:sp>
        <p:nvSpPr>
          <p:cNvPr id="5" name="Élőláb helye 4"/>
          <p:cNvSpPr>
            <a:spLocks noGrp="1"/>
          </p:cNvSpPr>
          <p:nvPr>
            <p:ph type="ftr" sz="quarter" idx="11"/>
          </p:nvPr>
        </p:nvSpPr>
        <p:spPr/>
        <p:txBody>
          <a:bodyPr/>
          <a:lstStyle/>
          <a:p>
            <a:endParaRPr lang="hu-HU"/>
          </a:p>
        </p:txBody>
      </p:sp>
      <p:sp>
        <p:nvSpPr>
          <p:cNvPr id="6" name="Dia számának helye 5"/>
          <p:cNvSpPr>
            <a:spLocks noGrp="1"/>
          </p:cNvSpPr>
          <p:nvPr>
            <p:ph type="sldNum" sz="quarter" idx="12"/>
          </p:nvPr>
        </p:nvSpPr>
        <p:spPr/>
        <p:txBody>
          <a:bodyPr/>
          <a:lstStyle/>
          <a:p>
            <a:fld id="{E02FF2AA-B0B2-4F6D-BCD1-ED89749CA0E8}" type="slidenum">
              <a:rPr lang="hu-HU" smtClean="0"/>
              <a:t>‹#›</a:t>
            </a:fld>
            <a:endParaRPr lang="hu-HU"/>
          </a:p>
        </p:txBody>
      </p:sp>
    </p:spTree>
    <p:extLst>
      <p:ext uri="{BB962C8B-B14F-4D97-AF65-F5344CB8AC3E}">
        <p14:creationId xmlns:p14="http://schemas.microsoft.com/office/powerpoint/2010/main" val="13563581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tartalomrész">
    <p:spTree>
      <p:nvGrpSpPr>
        <p:cNvPr id="1" name=""/>
        <p:cNvGrpSpPr/>
        <p:nvPr/>
      </p:nvGrpSpPr>
      <p:grpSpPr>
        <a:xfrm>
          <a:off x="0" y="0"/>
          <a:ext cx="0" cy="0"/>
          <a:chOff x="0" y="0"/>
          <a:chExt cx="0" cy="0"/>
        </a:xfrm>
      </p:grpSpPr>
      <p:sp>
        <p:nvSpPr>
          <p:cNvPr id="2" name="Cím 1"/>
          <p:cNvSpPr>
            <a:spLocks noGrp="1"/>
          </p:cNvSpPr>
          <p:nvPr>
            <p:ph type="title"/>
          </p:nvPr>
        </p:nvSpPr>
        <p:spPr/>
        <p:txBody>
          <a:bodyPr/>
          <a:lstStyle/>
          <a:p>
            <a:r>
              <a:rPr lang="hu-HU"/>
              <a:t>Mintacím szerkesztése</a:t>
            </a:r>
          </a:p>
        </p:txBody>
      </p:sp>
      <p:sp>
        <p:nvSpPr>
          <p:cNvPr id="3" name="Tartalom helye 2"/>
          <p:cNvSpPr>
            <a:spLocks noGrp="1"/>
          </p:cNvSpPr>
          <p:nvPr>
            <p:ph sz="half" idx="1"/>
          </p:nvPr>
        </p:nvSpPr>
        <p:spPr>
          <a:xfrm>
            <a:off x="838200" y="1825625"/>
            <a:ext cx="5181600" cy="4351338"/>
          </a:xfrm>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Tartalom helye 3"/>
          <p:cNvSpPr>
            <a:spLocks noGrp="1"/>
          </p:cNvSpPr>
          <p:nvPr>
            <p:ph sz="half" idx="2"/>
          </p:nvPr>
        </p:nvSpPr>
        <p:spPr>
          <a:xfrm>
            <a:off x="6172200" y="1825625"/>
            <a:ext cx="5181600" cy="4351338"/>
          </a:xfrm>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5" name="Dátum helye 4"/>
          <p:cNvSpPr>
            <a:spLocks noGrp="1"/>
          </p:cNvSpPr>
          <p:nvPr>
            <p:ph type="dt" sz="half" idx="10"/>
          </p:nvPr>
        </p:nvSpPr>
        <p:spPr/>
        <p:txBody>
          <a:bodyPr/>
          <a:lstStyle/>
          <a:p>
            <a:fld id="{F5F1901C-D33B-4565-A7E4-5DF903098DB6}" type="datetimeFigureOut">
              <a:rPr lang="hu-HU" smtClean="0"/>
              <a:t>2025. 04. 17.</a:t>
            </a:fld>
            <a:endParaRPr lang="hu-HU"/>
          </a:p>
        </p:txBody>
      </p:sp>
      <p:sp>
        <p:nvSpPr>
          <p:cNvPr id="6" name="Élőláb helye 5"/>
          <p:cNvSpPr>
            <a:spLocks noGrp="1"/>
          </p:cNvSpPr>
          <p:nvPr>
            <p:ph type="ftr" sz="quarter" idx="11"/>
          </p:nvPr>
        </p:nvSpPr>
        <p:spPr/>
        <p:txBody>
          <a:bodyPr/>
          <a:lstStyle/>
          <a:p>
            <a:endParaRPr lang="hu-HU"/>
          </a:p>
        </p:txBody>
      </p:sp>
      <p:sp>
        <p:nvSpPr>
          <p:cNvPr id="7" name="Dia számának helye 6"/>
          <p:cNvSpPr>
            <a:spLocks noGrp="1"/>
          </p:cNvSpPr>
          <p:nvPr>
            <p:ph type="sldNum" sz="quarter" idx="12"/>
          </p:nvPr>
        </p:nvSpPr>
        <p:spPr/>
        <p:txBody>
          <a:bodyPr/>
          <a:lstStyle/>
          <a:p>
            <a:fld id="{E02FF2AA-B0B2-4F6D-BCD1-ED89749CA0E8}" type="slidenum">
              <a:rPr lang="hu-HU" smtClean="0"/>
              <a:t>‹#›</a:t>
            </a:fld>
            <a:endParaRPr lang="hu-HU"/>
          </a:p>
        </p:txBody>
      </p:sp>
    </p:spTree>
    <p:extLst>
      <p:ext uri="{BB962C8B-B14F-4D97-AF65-F5344CB8AC3E}">
        <p14:creationId xmlns:p14="http://schemas.microsoft.com/office/powerpoint/2010/main" val="3246954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Összehasonlítás">
    <p:spTree>
      <p:nvGrpSpPr>
        <p:cNvPr id="1" name=""/>
        <p:cNvGrpSpPr/>
        <p:nvPr/>
      </p:nvGrpSpPr>
      <p:grpSpPr>
        <a:xfrm>
          <a:off x="0" y="0"/>
          <a:ext cx="0" cy="0"/>
          <a:chOff x="0" y="0"/>
          <a:chExt cx="0" cy="0"/>
        </a:xfrm>
      </p:grpSpPr>
      <p:sp>
        <p:nvSpPr>
          <p:cNvPr id="2" name="Cím 1"/>
          <p:cNvSpPr>
            <a:spLocks noGrp="1"/>
          </p:cNvSpPr>
          <p:nvPr>
            <p:ph type="title"/>
          </p:nvPr>
        </p:nvSpPr>
        <p:spPr>
          <a:xfrm>
            <a:off x="839788" y="365125"/>
            <a:ext cx="10515600" cy="1325563"/>
          </a:xfrm>
        </p:spPr>
        <p:txBody>
          <a:bodyPr/>
          <a:lstStyle/>
          <a:p>
            <a:r>
              <a:rPr lang="hu-HU"/>
              <a:t>Mintacím szerkesztése</a:t>
            </a:r>
          </a:p>
        </p:txBody>
      </p:sp>
      <p:sp>
        <p:nvSpPr>
          <p:cNvPr id="3" name="Szöveg helye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u-HU"/>
              <a:t>Mintaszöveg szerkesztése</a:t>
            </a:r>
          </a:p>
        </p:txBody>
      </p:sp>
      <p:sp>
        <p:nvSpPr>
          <p:cNvPr id="4" name="Tartalom helye 3"/>
          <p:cNvSpPr>
            <a:spLocks noGrp="1"/>
          </p:cNvSpPr>
          <p:nvPr>
            <p:ph sz="half" idx="2"/>
          </p:nvPr>
        </p:nvSpPr>
        <p:spPr>
          <a:xfrm>
            <a:off x="839788" y="2505075"/>
            <a:ext cx="5157787" cy="3684588"/>
          </a:xfrm>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5" name="Szöveg helye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u-HU"/>
              <a:t>Mintaszöveg szerkesztése</a:t>
            </a:r>
          </a:p>
        </p:txBody>
      </p:sp>
      <p:sp>
        <p:nvSpPr>
          <p:cNvPr id="6" name="Tartalom helye 5"/>
          <p:cNvSpPr>
            <a:spLocks noGrp="1"/>
          </p:cNvSpPr>
          <p:nvPr>
            <p:ph sz="quarter" idx="4"/>
          </p:nvPr>
        </p:nvSpPr>
        <p:spPr>
          <a:xfrm>
            <a:off x="6172200" y="2505075"/>
            <a:ext cx="5183188" cy="3684588"/>
          </a:xfrm>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7" name="Dátum helye 6"/>
          <p:cNvSpPr>
            <a:spLocks noGrp="1"/>
          </p:cNvSpPr>
          <p:nvPr>
            <p:ph type="dt" sz="half" idx="10"/>
          </p:nvPr>
        </p:nvSpPr>
        <p:spPr/>
        <p:txBody>
          <a:bodyPr/>
          <a:lstStyle/>
          <a:p>
            <a:fld id="{F5F1901C-D33B-4565-A7E4-5DF903098DB6}" type="datetimeFigureOut">
              <a:rPr lang="hu-HU" smtClean="0"/>
              <a:t>2025. 04. 17.</a:t>
            </a:fld>
            <a:endParaRPr lang="hu-HU"/>
          </a:p>
        </p:txBody>
      </p:sp>
      <p:sp>
        <p:nvSpPr>
          <p:cNvPr id="8" name="Élőláb helye 7"/>
          <p:cNvSpPr>
            <a:spLocks noGrp="1"/>
          </p:cNvSpPr>
          <p:nvPr>
            <p:ph type="ftr" sz="quarter" idx="11"/>
          </p:nvPr>
        </p:nvSpPr>
        <p:spPr/>
        <p:txBody>
          <a:bodyPr/>
          <a:lstStyle/>
          <a:p>
            <a:endParaRPr lang="hu-HU"/>
          </a:p>
        </p:txBody>
      </p:sp>
      <p:sp>
        <p:nvSpPr>
          <p:cNvPr id="9" name="Dia számának helye 8"/>
          <p:cNvSpPr>
            <a:spLocks noGrp="1"/>
          </p:cNvSpPr>
          <p:nvPr>
            <p:ph type="sldNum" sz="quarter" idx="12"/>
          </p:nvPr>
        </p:nvSpPr>
        <p:spPr/>
        <p:txBody>
          <a:bodyPr/>
          <a:lstStyle/>
          <a:p>
            <a:fld id="{E02FF2AA-B0B2-4F6D-BCD1-ED89749CA0E8}" type="slidenum">
              <a:rPr lang="hu-HU" smtClean="0"/>
              <a:t>‹#›</a:t>
            </a:fld>
            <a:endParaRPr lang="hu-HU"/>
          </a:p>
        </p:txBody>
      </p:sp>
    </p:spTree>
    <p:extLst>
      <p:ext uri="{BB962C8B-B14F-4D97-AF65-F5344CB8AC3E}">
        <p14:creationId xmlns:p14="http://schemas.microsoft.com/office/powerpoint/2010/main" val="34291685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Csak cím">
    <p:spTree>
      <p:nvGrpSpPr>
        <p:cNvPr id="1" name=""/>
        <p:cNvGrpSpPr/>
        <p:nvPr/>
      </p:nvGrpSpPr>
      <p:grpSpPr>
        <a:xfrm>
          <a:off x="0" y="0"/>
          <a:ext cx="0" cy="0"/>
          <a:chOff x="0" y="0"/>
          <a:chExt cx="0" cy="0"/>
        </a:xfrm>
      </p:grpSpPr>
      <p:sp>
        <p:nvSpPr>
          <p:cNvPr id="2" name="Cím 1"/>
          <p:cNvSpPr>
            <a:spLocks noGrp="1"/>
          </p:cNvSpPr>
          <p:nvPr>
            <p:ph type="title"/>
          </p:nvPr>
        </p:nvSpPr>
        <p:spPr/>
        <p:txBody>
          <a:bodyPr/>
          <a:lstStyle/>
          <a:p>
            <a:r>
              <a:rPr lang="hu-HU"/>
              <a:t>Mintacím szerkesztése</a:t>
            </a:r>
          </a:p>
        </p:txBody>
      </p:sp>
      <p:sp>
        <p:nvSpPr>
          <p:cNvPr id="3" name="Dátum helye 2"/>
          <p:cNvSpPr>
            <a:spLocks noGrp="1"/>
          </p:cNvSpPr>
          <p:nvPr>
            <p:ph type="dt" sz="half" idx="10"/>
          </p:nvPr>
        </p:nvSpPr>
        <p:spPr/>
        <p:txBody>
          <a:bodyPr/>
          <a:lstStyle/>
          <a:p>
            <a:fld id="{F5F1901C-D33B-4565-A7E4-5DF903098DB6}" type="datetimeFigureOut">
              <a:rPr lang="hu-HU" smtClean="0"/>
              <a:t>2025. 04. 17.</a:t>
            </a:fld>
            <a:endParaRPr lang="hu-HU"/>
          </a:p>
        </p:txBody>
      </p:sp>
      <p:sp>
        <p:nvSpPr>
          <p:cNvPr id="4" name="Élőláb helye 3"/>
          <p:cNvSpPr>
            <a:spLocks noGrp="1"/>
          </p:cNvSpPr>
          <p:nvPr>
            <p:ph type="ftr" sz="quarter" idx="11"/>
          </p:nvPr>
        </p:nvSpPr>
        <p:spPr/>
        <p:txBody>
          <a:bodyPr/>
          <a:lstStyle/>
          <a:p>
            <a:endParaRPr lang="hu-HU"/>
          </a:p>
        </p:txBody>
      </p:sp>
      <p:sp>
        <p:nvSpPr>
          <p:cNvPr id="5" name="Dia számának helye 4"/>
          <p:cNvSpPr>
            <a:spLocks noGrp="1"/>
          </p:cNvSpPr>
          <p:nvPr>
            <p:ph type="sldNum" sz="quarter" idx="12"/>
          </p:nvPr>
        </p:nvSpPr>
        <p:spPr/>
        <p:txBody>
          <a:bodyPr/>
          <a:lstStyle/>
          <a:p>
            <a:fld id="{E02FF2AA-B0B2-4F6D-BCD1-ED89749CA0E8}" type="slidenum">
              <a:rPr lang="hu-HU" smtClean="0"/>
              <a:t>‹#›</a:t>
            </a:fld>
            <a:endParaRPr lang="hu-HU"/>
          </a:p>
        </p:txBody>
      </p:sp>
    </p:spTree>
    <p:extLst>
      <p:ext uri="{BB962C8B-B14F-4D97-AF65-F5344CB8AC3E}">
        <p14:creationId xmlns:p14="http://schemas.microsoft.com/office/powerpoint/2010/main" val="39978327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Üres">
    <p:spTree>
      <p:nvGrpSpPr>
        <p:cNvPr id="1" name=""/>
        <p:cNvGrpSpPr/>
        <p:nvPr/>
      </p:nvGrpSpPr>
      <p:grpSpPr>
        <a:xfrm>
          <a:off x="0" y="0"/>
          <a:ext cx="0" cy="0"/>
          <a:chOff x="0" y="0"/>
          <a:chExt cx="0" cy="0"/>
        </a:xfrm>
      </p:grpSpPr>
      <p:sp>
        <p:nvSpPr>
          <p:cNvPr id="2" name="Dátum helye 1"/>
          <p:cNvSpPr>
            <a:spLocks noGrp="1"/>
          </p:cNvSpPr>
          <p:nvPr>
            <p:ph type="dt" sz="half" idx="10"/>
          </p:nvPr>
        </p:nvSpPr>
        <p:spPr/>
        <p:txBody>
          <a:bodyPr/>
          <a:lstStyle/>
          <a:p>
            <a:fld id="{F5F1901C-D33B-4565-A7E4-5DF903098DB6}" type="datetimeFigureOut">
              <a:rPr lang="hu-HU" smtClean="0"/>
              <a:t>2025. 04. 17.</a:t>
            </a:fld>
            <a:endParaRPr lang="hu-HU"/>
          </a:p>
        </p:txBody>
      </p:sp>
      <p:sp>
        <p:nvSpPr>
          <p:cNvPr id="3" name="Élőláb helye 2"/>
          <p:cNvSpPr>
            <a:spLocks noGrp="1"/>
          </p:cNvSpPr>
          <p:nvPr>
            <p:ph type="ftr" sz="quarter" idx="11"/>
          </p:nvPr>
        </p:nvSpPr>
        <p:spPr/>
        <p:txBody>
          <a:bodyPr/>
          <a:lstStyle/>
          <a:p>
            <a:endParaRPr lang="hu-HU"/>
          </a:p>
        </p:txBody>
      </p:sp>
      <p:sp>
        <p:nvSpPr>
          <p:cNvPr id="4" name="Dia számának helye 3"/>
          <p:cNvSpPr>
            <a:spLocks noGrp="1"/>
          </p:cNvSpPr>
          <p:nvPr>
            <p:ph type="sldNum" sz="quarter" idx="12"/>
          </p:nvPr>
        </p:nvSpPr>
        <p:spPr/>
        <p:txBody>
          <a:bodyPr/>
          <a:lstStyle/>
          <a:p>
            <a:fld id="{E02FF2AA-B0B2-4F6D-BCD1-ED89749CA0E8}" type="slidenum">
              <a:rPr lang="hu-HU" smtClean="0"/>
              <a:t>‹#›</a:t>
            </a:fld>
            <a:endParaRPr lang="hu-HU"/>
          </a:p>
        </p:txBody>
      </p:sp>
    </p:spTree>
    <p:extLst>
      <p:ext uri="{BB962C8B-B14F-4D97-AF65-F5344CB8AC3E}">
        <p14:creationId xmlns:p14="http://schemas.microsoft.com/office/powerpoint/2010/main" val="10781276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Tartalomrész képaláírással">
    <p:spTree>
      <p:nvGrpSpPr>
        <p:cNvPr id="1" name=""/>
        <p:cNvGrpSpPr/>
        <p:nvPr/>
      </p:nvGrpSpPr>
      <p:grpSpPr>
        <a:xfrm>
          <a:off x="0" y="0"/>
          <a:ext cx="0" cy="0"/>
          <a:chOff x="0" y="0"/>
          <a:chExt cx="0" cy="0"/>
        </a:xfrm>
      </p:grpSpPr>
      <p:sp>
        <p:nvSpPr>
          <p:cNvPr id="2" name="Cím 1"/>
          <p:cNvSpPr>
            <a:spLocks noGrp="1"/>
          </p:cNvSpPr>
          <p:nvPr>
            <p:ph type="title"/>
          </p:nvPr>
        </p:nvSpPr>
        <p:spPr>
          <a:xfrm>
            <a:off x="839788" y="457200"/>
            <a:ext cx="3932237" cy="1600200"/>
          </a:xfrm>
        </p:spPr>
        <p:txBody>
          <a:bodyPr anchor="b"/>
          <a:lstStyle>
            <a:lvl1pPr>
              <a:defRPr sz="3200"/>
            </a:lvl1pPr>
          </a:lstStyle>
          <a:p>
            <a:r>
              <a:rPr lang="hu-HU"/>
              <a:t>Mintacím szerkesztése</a:t>
            </a:r>
          </a:p>
        </p:txBody>
      </p:sp>
      <p:sp>
        <p:nvSpPr>
          <p:cNvPr id="3" name="Tartalom helye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Szöveg hely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u-HU"/>
              <a:t>Mintaszöveg szerkesztése</a:t>
            </a:r>
          </a:p>
        </p:txBody>
      </p:sp>
      <p:sp>
        <p:nvSpPr>
          <p:cNvPr id="5" name="Dátum helye 4"/>
          <p:cNvSpPr>
            <a:spLocks noGrp="1"/>
          </p:cNvSpPr>
          <p:nvPr>
            <p:ph type="dt" sz="half" idx="10"/>
          </p:nvPr>
        </p:nvSpPr>
        <p:spPr/>
        <p:txBody>
          <a:bodyPr/>
          <a:lstStyle/>
          <a:p>
            <a:fld id="{F5F1901C-D33B-4565-A7E4-5DF903098DB6}" type="datetimeFigureOut">
              <a:rPr lang="hu-HU" smtClean="0"/>
              <a:t>2025. 04. 17.</a:t>
            </a:fld>
            <a:endParaRPr lang="hu-HU"/>
          </a:p>
        </p:txBody>
      </p:sp>
      <p:sp>
        <p:nvSpPr>
          <p:cNvPr id="6" name="Élőláb helye 5"/>
          <p:cNvSpPr>
            <a:spLocks noGrp="1"/>
          </p:cNvSpPr>
          <p:nvPr>
            <p:ph type="ftr" sz="quarter" idx="11"/>
          </p:nvPr>
        </p:nvSpPr>
        <p:spPr/>
        <p:txBody>
          <a:bodyPr/>
          <a:lstStyle/>
          <a:p>
            <a:endParaRPr lang="hu-HU"/>
          </a:p>
        </p:txBody>
      </p:sp>
      <p:sp>
        <p:nvSpPr>
          <p:cNvPr id="7" name="Dia számának helye 6"/>
          <p:cNvSpPr>
            <a:spLocks noGrp="1"/>
          </p:cNvSpPr>
          <p:nvPr>
            <p:ph type="sldNum" sz="quarter" idx="12"/>
          </p:nvPr>
        </p:nvSpPr>
        <p:spPr/>
        <p:txBody>
          <a:bodyPr/>
          <a:lstStyle/>
          <a:p>
            <a:fld id="{E02FF2AA-B0B2-4F6D-BCD1-ED89749CA0E8}" type="slidenum">
              <a:rPr lang="hu-HU" smtClean="0"/>
              <a:t>‹#›</a:t>
            </a:fld>
            <a:endParaRPr lang="hu-HU"/>
          </a:p>
        </p:txBody>
      </p:sp>
    </p:spTree>
    <p:extLst>
      <p:ext uri="{BB962C8B-B14F-4D97-AF65-F5344CB8AC3E}">
        <p14:creationId xmlns:p14="http://schemas.microsoft.com/office/powerpoint/2010/main" val="29030843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Kép képaláírással">
    <p:spTree>
      <p:nvGrpSpPr>
        <p:cNvPr id="1" name=""/>
        <p:cNvGrpSpPr/>
        <p:nvPr/>
      </p:nvGrpSpPr>
      <p:grpSpPr>
        <a:xfrm>
          <a:off x="0" y="0"/>
          <a:ext cx="0" cy="0"/>
          <a:chOff x="0" y="0"/>
          <a:chExt cx="0" cy="0"/>
        </a:xfrm>
      </p:grpSpPr>
      <p:sp>
        <p:nvSpPr>
          <p:cNvPr id="2" name="Cím 1"/>
          <p:cNvSpPr>
            <a:spLocks noGrp="1"/>
          </p:cNvSpPr>
          <p:nvPr>
            <p:ph type="title"/>
          </p:nvPr>
        </p:nvSpPr>
        <p:spPr>
          <a:xfrm>
            <a:off x="839788" y="457200"/>
            <a:ext cx="3932237" cy="1600200"/>
          </a:xfrm>
        </p:spPr>
        <p:txBody>
          <a:bodyPr anchor="b"/>
          <a:lstStyle>
            <a:lvl1pPr>
              <a:defRPr sz="3200"/>
            </a:lvl1pPr>
          </a:lstStyle>
          <a:p>
            <a:r>
              <a:rPr lang="hu-HU"/>
              <a:t>Mintacím szerkesztése</a:t>
            </a:r>
          </a:p>
        </p:txBody>
      </p:sp>
      <p:sp>
        <p:nvSpPr>
          <p:cNvPr id="3" name="Kép helye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hu-HU"/>
          </a:p>
        </p:txBody>
      </p:sp>
      <p:sp>
        <p:nvSpPr>
          <p:cNvPr id="4" name="Szöveg hely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u-HU"/>
              <a:t>Mintaszöveg szerkesztése</a:t>
            </a:r>
          </a:p>
        </p:txBody>
      </p:sp>
      <p:sp>
        <p:nvSpPr>
          <p:cNvPr id="5" name="Dátum helye 4"/>
          <p:cNvSpPr>
            <a:spLocks noGrp="1"/>
          </p:cNvSpPr>
          <p:nvPr>
            <p:ph type="dt" sz="half" idx="10"/>
          </p:nvPr>
        </p:nvSpPr>
        <p:spPr/>
        <p:txBody>
          <a:bodyPr/>
          <a:lstStyle/>
          <a:p>
            <a:fld id="{F5F1901C-D33B-4565-A7E4-5DF903098DB6}" type="datetimeFigureOut">
              <a:rPr lang="hu-HU" smtClean="0"/>
              <a:t>2025. 04. 17.</a:t>
            </a:fld>
            <a:endParaRPr lang="hu-HU"/>
          </a:p>
        </p:txBody>
      </p:sp>
      <p:sp>
        <p:nvSpPr>
          <p:cNvPr id="6" name="Élőláb helye 5"/>
          <p:cNvSpPr>
            <a:spLocks noGrp="1"/>
          </p:cNvSpPr>
          <p:nvPr>
            <p:ph type="ftr" sz="quarter" idx="11"/>
          </p:nvPr>
        </p:nvSpPr>
        <p:spPr/>
        <p:txBody>
          <a:bodyPr/>
          <a:lstStyle/>
          <a:p>
            <a:endParaRPr lang="hu-HU"/>
          </a:p>
        </p:txBody>
      </p:sp>
      <p:sp>
        <p:nvSpPr>
          <p:cNvPr id="7" name="Dia számának helye 6"/>
          <p:cNvSpPr>
            <a:spLocks noGrp="1"/>
          </p:cNvSpPr>
          <p:nvPr>
            <p:ph type="sldNum" sz="quarter" idx="12"/>
          </p:nvPr>
        </p:nvSpPr>
        <p:spPr/>
        <p:txBody>
          <a:bodyPr/>
          <a:lstStyle/>
          <a:p>
            <a:fld id="{E02FF2AA-B0B2-4F6D-BCD1-ED89749CA0E8}" type="slidenum">
              <a:rPr lang="hu-HU" smtClean="0"/>
              <a:t>‹#›</a:t>
            </a:fld>
            <a:endParaRPr lang="hu-HU"/>
          </a:p>
        </p:txBody>
      </p:sp>
    </p:spTree>
    <p:extLst>
      <p:ext uri="{BB962C8B-B14F-4D97-AF65-F5344CB8AC3E}">
        <p14:creationId xmlns:p14="http://schemas.microsoft.com/office/powerpoint/2010/main" val="18830660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ím helye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hu-HU"/>
              <a:t>Mintacím szerkesztése</a:t>
            </a:r>
          </a:p>
        </p:txBody>
      </p:sp>
      <p:sp>
        <p:nvSpPr>
          <p:cNvPr id="3" name="Szöveg helye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Dátum helye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F5F1901C-D33B-4565-A7E4-5DF903098DB6}" type="datetimeFigureOut">
              <a:rPr lang="hu-HU" smtClean="0"/>
              <a:t>2025. 04. 17.</a:t>
            </a:fld>
            <a:endParaRPr lang="hu-HU"/>
          </a:p>
        </p:txBody>
      </p:sp>
      <p:sp>
        <p:nvSpPr>
          <p:cNvPr id="5" name="Élőláb helye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hu-HU"/>
          </a:p>
        </p:txBody>
      </p:sp>
      <p:sp>
        <p:nvSpPr>
          <p:cNvPr id="6" name="Dia számának helye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E02FF2AA-B0B2-4F6D-BCD1-ED89749CA0E8}" type="slidenum">
              <a:rPr lang="hu-HU" smtClean="0"/>
              <a:t>‹#›</a:t>
            </a:fld>
            <a:endParaRPr lang="hu-HU"/>
          </a:p>
        </p:txBody>
      </p:sp>
    </p:spTree>
    <p:extLst>
      <p:ext uri="{BB962C8B-B14F-4D97-AF65-F5344CB8AC3E}">
        <p14:creationId xmlns:p14="http://schemas.microsoft.com/office/powerpoint/2010/main" val="79806292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hu-H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image" Target="../media/image51.png"/><Relationship Id="rId3" Type="http://schemas.openxmlformats.org/officeDocument/2006/relationships/image" Target="../media/image1.jpeg"/><Relationship Id="rId7" Type="http://schemas.openxmlformats.org/officeDocument/2006/relationships/slide" Target="slide4.xml"/><Relationship Id="rId12" Type="http://schemas.openxmlformats.org/officeDocument/2006/relationships/slide" Target="slide8.xm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png"/><Relationship Id="rId11" Type="http://schemas.openxmlformats.org/officeDocument/2006/relationships/image" Target="../media/image5.png"/><Relationship Id="rId5" Type="http://schemas.openxmlformats.org/officeDocument/2006/relationships/slide" Target="slide2.xml"/><Relationship Id="rId15" Type="http://schemas.openxmlformats.org/officeDocument/2006/relationships/image" Target="../media/image7.png"/><Relationship Id="rId10" Type="http://schemas.openxmlformats.org/officeDocument/2006/relationships/image" Target="../media/image41.png"/><Relationship Id="rId4" Type="http://schemas.openxmlformats.org/officeDocument/2006/relationships/image" Target="../media/image2.png"/><Relationship Id="rId9" Type="http://schemas.openxmlformats.org/officeDocument/2006/relationships/slide" Target="slide6.xml"/><Relationship Id="rId14"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32.svg"/><Relationship Id="rId4" Type="http://schemas.openxmlformats.org/officeDocument/2006/relationships/image" Target="../media/image31.png"/></Relationships>
</file>

<file path=ppt/slides/_rels/slide11.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35.png"/><Relationship Id="rId1" Type="http://schemas.openxmlformats.org/officeDocument/2006/relationships/slideLayout" Target="../slideLayouts/slideLayout7.xml"/><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36.png"/></Relationships>
</file>

<file path=ppt/slides/_rels/slide12.xml.rels><?xml version="1.0" encoding="UTF-8" standalone="yes"?>
<Relationships xmlns="http://schemas.openxmlformats.org/package/2006/relationships"><Relationship Id="rId8" Type="http://schemas.openxmlformats.org/officeDocument/2006/relationships/diagramLayout" Target="../diagrams/layout3.xml"/><Relationship Id="rId13" Type="http://schemas.openxmlformats.org/officeDocument/2006/relationships/diagramLayout" Target="../diagrams/layout4.xml"/><Relationship Id="rId3" Type="http://schemas.openxmlformats.org/officeDocument/2006/relationships/image" Target="../media/image39.png"/><Relationship Id="rId7" Type="http://schemas.openxmlformats.org/officeDocument/2006/relationships/diagramData" Target="../diagrams/data3.xml"/><Relationship Id="rId12" Type="http://schemas.openxmlformats.org/officeDocument/2006/relationships/diagramData" Target="../diagrams/data4.xml"/><Relationship Id="rId2" Type="http://schemas.openxmlformats.org/officeDocument/2006/relationships/notesSlide" Target="../notesSlides/notesSlide7.xml"/><Relationship Id="rId16" Type="http://schemas.microsoft.com/office/2007/relationships/diagramDrawing" Target="../diagrams/drawing4.xml"/><Relationship Id="rId1" Type="http://schemas.openxmlformats.org/officeDocument/2006/relationships/slideLayout" Target="../slideLayouts/slideLayout7.xml"/><Relationship Id="rId6" Type="http://schemas.openxmlformats.org/officeDocument/2006/relationships/image" Target="../media/image41.svg"/><Relationship Id="rId11" Type="http://schemas.microsoft.com/office/2007/relationships/diagramDrawing" Target="../diagrams/drawing3.xml"/><Relationship Id="rId5" Type="http://schemas.openxmlformats.org/officeDocument/2006/relationships/image" Target="../media/image40.png"/><Relationship Id="rId15" Type="http://schemas.openxmlformats.org/officeDocument/2006/relationships/diagramColors" Target="../diagrams/colors4.xml"/><Relationship Id="rId10" Type="http://schemas.openxmlformats.org/officeDocument/2006/relationships/diagramColors" Target="../diagrams/colors3.xml"/><Relationship Id="rId4" Type="http://schemas.microsoft.com/office/2007/relationships/hdphoto" Target="../media/hdphoto6.wdp"/><Relationship Id="rId9" Type="http://schemas.openxmlformats.org/officeDocument/2006/relationships/diagramQuickStyle" Target="../diagrams/quickStyle3.xml"/><Relationship Id="rId14" Type="http://schemas.openxmlformats.org/officeDocument/2006/relationships/diagramQuickStyle" Target="../diagrams/quickStyle4.xml"/></Relationships>
</file>

<file path=ppt/slides/_rels/slide2.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diagramData" Target="../diagrams/data1.xml"/><Relationship Id="rId13" Type="http://schemas.openxmlformats.org/officeDocument/2006/relationships/diagramData" Target="../diagrams/data2.xml"/><Relationship Id="rId3" Type="http://schemas.openxmlformats.org/officeDocument/2006/relationships/image" Target="../media/image10.jpg"/><Relationship Id="rId7" Type="http://schemas.microsoft.com/office/2007/relationships/hdphoto" Target="../media/hdphoto1.wdp"/><Relationship Id="rId12" Type="http://schemas.microsoft.com/office/2007/relationships/diagramDrawing" Target="../diagrams/drawing1.xml"/><Relationship Id="rId17" Type="http://schemas.microsoft.com/office/2007/relationships/diagramDrawing" Target="../diagrams/drawing2.xml"/><Relationship Id="rId2" Type="http://schemas.openxmlformats.org/officeDocument/2006/relationships/notesSlide" Target="../notesSlides/notesSlide2.xml"/><Relationship Id="rId16" Type="http://schemas.openxmlformats.org/officeDocument/2006/relationships/diagramColors" Target="../diagrams/colors2.xml"/><Relationship Id="rId1" Type="http://schemas.openxmlformats.org/officeDocument/2006/relationships/slideLayout" Target="../slideLayouts/slideLayout7.xml"/><Relationship Id="rId6" Type="http://schemas.openxmlformats.org/officeDocument/2006/relationships/image" Target="../media/image11.png"/><Relationship Id="rId11" Type="http://schemas.openxmlformats.org/officeDocument/2006/relationships/diagramColors" Target="../diagrams/colors1.xml"/><Relationship Id="rId5" Type="http://schemas.openxmlformats.org/officeDocument/2006/relationships/image" Target="../media/image9.svg"/><Relationship Id="rId15" Type="http://schemas.openxmlformats.org/officeDocument/2006/relationships/diagramQuickStyle" Target="../diagrams/quickStyle2.xml"/><Relationship Id="rId10" Type="http://schemas.openxmlformats.org/officeDocument/2006/relationships/diagramQuickStyle" Target="../diagrams/quickStyle1.xml"/><Relationship Id="rId4" Type="http://schemas.openxmlformats.org/officeDocument/2006/relationships/image" Target="../media/image8.png"/><Relationship Id="rId9" Type="http://schemas.openxmlformats.org/officeDocument/2006/relationships/diagramLayout" Target="../diagrams/layout1.xml"/><Relationship Id="rId14" Type="http://schemas.openxmlformats.org/officeDocument/2006/relationships/diagramLayout" Target="../diagrams/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7" Type="http://schemas.microsoft.com/office/2007/relationships/hdphoto" Target="../media/hdphoto2.wdp"/><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3.sv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8.jpg"/><Relationship Id="rId7" Type="http://schemas.microsoft.com/office/2007/relationships/hdphoto" Target="../media/hdphoto3.wdp"/><Relationship Id="rId12" Type="http://schemas.openxmlformats.org/officeDocument/2006/relationships/comments" Target="../comments/comment1.xml"/><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21.png"/><Relationship Id="rId11" Type="http://schemas.openxmlformats.org/officeDocument/2006/relationships/image" Target="../media/image23.png"/><Relationship Id="rId5" Type="http://schemas.openxmlformats.org/officeDocument/2006/relationships/image" Target="../media/image20.svg"/><Relationship Id="rId10" Type="http://schemas.openxmlformats.org/officeDocument/2006/relationships/image" Target="../media/image22.png"/><Relationship Id="rId4" Type="http://schemas.openxmlformats.org/officeDocument/2006/relationships/image" Target="../media/image19.png"/><Relationship Id="rId9" Type="http://schemas.openxmlformats.org/officeDocument/2006/relationships/image" Target="../media/image17.svg"/></Relationships>
</file>

<file path=ppt/slides/_rels/slide8.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26.png"/><Relationship Id="rId7" Type="http://schemas.microsoft.com/office/2007/relationships/hdphoto" Target="../media/hdphoto4.wdp"/><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27.png"/><Relationship Id="rId11" Type="http://schemas.openxmlformats.org/officeDocument/2006/relationships/image" Target="../media/image29.png"/><Relationship Id="rId5" Type="http://schemas.openxmlformats.org/officeDocument/2006/relationships/image" Target="../media/image20.svg"/><Relationship Id="rId10" Type="http://schemas.openxmlformats.org/officeDocument/2006/relationships/image" Target="../media/image28.png"/><Relationship Id="rId4" Type="http://schemas.openxmlformats.org/officeDocument/2006/relationships/image" Target="../media/image19.png"/><Relationship Id="rId9" Type="http://schemas.openxmlformats.org/officeDocument/2006/relationships/image" Target="../media/image25.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22A397E7-BF60-45B2-84C7-B074B76C37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a:extLst>
              <a:ext uri="{FF2B5EF4-FFF2-40B4-BE49-F238E27FC236}">
                <a16:creationId xmlns:a16="http://schemas.microsoft.com/office/drawing/2014/main" id="{57A637C1-B209-2FA4-6DF6-76C998AD1B0F}"/>
              </a:ext>
            </a:extLst>
          </p:cNvPr>
          <p:cNvPicPr>
            <a:picLocks noChangeAspect="1"/>
          </p:cNvPicPr>
          <p:nvPr/>
        </p:nvPicPr>
        <p:blipFill>
          <a:blip r:embed="rId3">
            <a:alphaModFix/>
          </a:blip>
          <a:srcRect l="23034" r="10951" b="1"/>
          <a:stretch/>
        </p:blipFill>
        <p:spPr>
          <a:xfrm>
            <a:off x="4283902" y="10"/>
            <a:ext cx="7908098" cy="6857992"/>
          </a:xfrm>
          <a:prstGeom prst="rect">
            <a:avLst/>
          </a:prstGeom>
        </p:spPr>
      </p:pic>
      <p:sp>
        <p:nvSpPr>
          <p:cNvPr id="21" name="Rectangle 20">
            <a:extLst>
              <a:ext uri="{FF2B5EF4-FFF2-40B4-BE49-F238E27FC236}">
                <a16:creationId xmlns:a16="http://schemas.microsoft.com/office/drawing/2014/main" id="{890DEF05-784E-4B61-89E4-04C4ECF4E5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36000">
                <a:schemeClr val="tx1">
                  <a:lumMod val="95000"/>
                  <a:lumOff val="5000"/>
                </a:schemeClr>
              </a:gs>
              <a:gs pos="81000">
                <a:schemeClr val="tx1">
                  <a:lumMod val="95000"/>
                  <a:lumOff val="5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ím 1"/>
          <p:cNvSpPr>
            <a:spLocks noGrp="1"/>
          </p:cNvSpPr>
          <p:nvPr>
            <p:ph type="ctrTitle"/>
          </p:nvPr>
        </p:nvSpPr>
        <p:spPr>
          <a:xfrm>
            <a:off x="208787" y="127003"/>
            <a:ext cx="5505449" cy="924716"/>
          </a:xfrm>
          <a:effectLst>
            <a:outerShdw blurRad="419100" dist="50800" dir="5400000" algn="ctr" rotWithShape="0">
              <a:schemeClr val="tx1"/>
            </a:outerShdw>
          </a:effectLst>
        </p:spPr>
        <p:txBody>
          <a:bodyPr>
            <a:normAutofit/>
          </a:bodyPr>
          <a:lstStyle/>
          <a:p>
            <a:pPr algn="l"/>
            <a:r>
              <a:rPr lang="hu-HU" sz="5000" dirty="0">
                <a:solidFill>
                  <a:schemeClr val="bg1"/>
                </a:solidFill>
                <a:latin typeface="Roboto" panose="02000000000000000000" pitchFamily="2" charset="0"/>
                <a:ea typeface="Roboto" panose="02000000000000000000" pitchFamily="2" charset="0"/>
                <a:cs typeface="Roboto" panose="02000000000000000000" pitchFamily="2" charset="0"/>
              </a:rPr>
              <a:t>Receptek4You</a:t>
            </a:r>
          </a:p>
        </p:txBody>
      </p:sp>
      <p:sp>
        <p:nvSpPr>
          <p:cNvPr id="3" name="Alcím 2"/>
          <p:cNvSpPr>
            <a:spLocks noGrp="1"/>
          </p:cNvSpPr>
          <p:nvPr>
            <p:ph type="subTitle" idx="1"/>
          </p:nvPr>
        </p:nvSpPr>
        <p:spPr>
          <a:xfrm>
            <a:off x="128585" y="984252"/>
            <a:ext cx="5505449" cy="1655762"/>
          </a:xfrm>
          <a:effectLst>
            <a:outerShdw blurRad="419100" dist="50800" dir="5400000" algn="ctr" rotWithShape="0">
              <a:schemeClr val="tx1"/>
            </a:outerShdw>
          </a:effectLst>
        </p:spPr>
        <p:txBody>
          <a:bodyPr vert="horz" lIns="91440" tIns="45720" rIns="91440" bIns="45720" rtlCol="0">
            <a:normAutofit/>
          </a:bodyPr>
          <a:lstStyle/>
          <a:p>
            <a:pPr algn="l"/>
            <a:r>
              <a:rPr lang="hu-HU" sz="2000" dirty="0" err="1">
                <a:solidFill>
                  <a:schemeClr val="bg1"/>
                </a:solidFill>
                <a:latin typeface="Roboto" panose="02000000000000000000" pitchFamily="2" charset="0"/>
                <a:ea typeface="Roboto" panose="02000000000000000000" pitchFamily="2" charset="0"/>
                <a:cs typeface="Roboto" panose="02000000000000000000" pitchFamily="2" charset="0"/>
              </a:rPr>
              <a:t>Made</a:t>
            </a:r>
            <a:r>
              <a:rPr lang="hu-HU" sz="2000" dirty="0">
                <a:solidFill>
                  <a:schemeClr val="bg1"/>
                </a:solidFill>
                <a:latin typeface="Roboto" panose="02000000000000000000" pitchFamily="2" charset="0"/>
                <a:ea typeface="Roboto" panose="02000000000000000000" pitchFamily="2" charset="0"/>
                <a:cs typeface="Roboto" panose="02000000000000000000" pitchFamily="2" charset="0"/>
              </a:rPr>
              <a:t> </a:t>
            </a:r>
            <a:r>
              <a:rPr lang="hu-HU" sz="2000" dirty="0" err="1">
                <a:solidFill>
                  <a:schemeClr val="bg1"/>
                </a:solidFill>
                <a:latin typeface="Roboto" panose="02000000000000000000" pitchFamily="2" charset="0"/>
                <a:ea typeface="Roboto" panose="02000000000000000000" pitchFamily="2" charset="0"/>
                <a:cs typeface="Roboto" panose="02000000000000000000" pitchFamily="2" charset="0"/>
              </a:rPr>
              <a:t>by</a:t>
            </a:r>
            <a:r>
              <a:rPr lang="hu-HU" sz="2000" dirty="0">
                <a:solidFill>
                  <a:schemeClr val="bg1"/>
                </a:solidFill>
                <a:latin typeface="Roboto" panose="02000000000000000000" pitchFamily="2" charset="0"/>
                <a:ea typeface="Roboto" panose="02000000000000000000" pitchFamily="2" charset="0"/>
                <a:cs typeface="Roboto" panose="02000000000000000000" pitchFamily="2" charset="0"/>
              </a:rPr>
              <a:t>: Varju Richárd Dániel, Horváth Ákos</a:t>
            </a:r>
          </a:p>
        </p:txBody>
      </p:sp>
      <p:cxnSp>
        <p:nvCxnSpPr>
          <p:cNvPr id="22" name="Straight Connector 21">
            <a:extLst>
              <a:ext uri="{FF2B5EF4-FFF2-40B4-BE49-F238E27FC236}">
                <a16:creationId xmlns:a16="http://schemas.microsoft.com/office/drawing/2014/main" id="{C41BAEC7-F7B0-4224-8B18-8F74B7D87F0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8585" y="3681408"/>
            <a:ext cx="1193482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 name="Egyenes összekötő 11">
            <a:extLst>
              <a:ext uri="{FF2B5EF4-FFF2-40B4-BE49-F238E27FC236}">
                <a16:creationId xmlns:a16="http://schemas.microsoft.com/office/drawing/2014/main" id="{01E4B7D7-C666-F25F-12F7-BB68464D20D7}"/>
              </a:ext>
            </a:extLst>
          </p:cNvPr>
          <p:cNvCxnSpPr>
            <a:cxnSpLocks/>
          </p:cNvCxnSpPr>
          <p:nvPr/>
        </p:nvCxnSpPr>
        <p:spPr>
          <a:xfrm>
            <a:off x="2505884" y="5515682"/>
            <a:ext cx="1172456" cy="358066"/>
          </a:xfrm>
          <a:prstGeom prst="line">
            <a:avLst/>
          </a:prstGeom>
          <a:ln w="63500" cap="rnd">
            <a:solidFill>
              <a:schemeClr val="bg1"/>
            </a:solidFill>
            <a:prstDash val="sysDash"/>
            <a:round/>
          </a:ln>
        </p:spPr>
        <p:style>
          <a:lnRef idx="2">
            <a:schemeClr val="accent1"/>
          </a:lnRef>
          <a:fillRef idx="0">
            <a:schemeClr val="accent1"/>
          </a:fillRef>
          <a:effectRef idx="1">
            <a:schemeClr val="accent1"/>
          </a:effectRef>
          <a:fontRef idx="minor">
            <a:schemeClr val="tx1"/>
          </a:fontRef>
        </p:style>
      </p:cxnSp>
      <p:cxnSp>
        <p:nvCxnSpPr>
          <p:cNvPr id="15" name="Egyenes összekötő 14">
            <a:extLst>
              <a:ext uri="{FF2B5EF4-FFF2-40B4-BE49-F238E27FC236}">
                <a16:creationId xmlns:a16="http://schemas.microsoft.com/office/drawing/2014/main" id="{F5C6CAEF-5E45-FAF8-002F-A419BA5645FB}"/>
              </a:ext>
            </a:extLst>
          </p:cNvPr>
          <p:cNvCxnSpPr>
            <a:cxnSpLocks/>
          </p:cNvCxnSpPr>
          <p:nvPr/>
        </p:nvCxnSpPr>
        <p:spPr>
          <a:xfrm flipV="1">
            <a:off x="5233667" y="5515682"/>
            <a:ext cx="1247647" cy="261956"/>
          </a:xfrm>
          <a:prstGeom prst="line">
            <a:avLst/>
          </a:prstGeom>
          <a:ln w="63500" cap="rnd">
            <a:solidFill>
              <a:schemeClr val="bg1"/>
            </a:solidFill>
            <a:prstDash val="sysDash"/>
            <a:round/>
          </a:ln>
        </p:spPr>
        <p:style>
          <a:lnRef idx="2">
            <a:schemeClr val="accent1"/>
          </a:lnRef>
          <a:fillRef idx="0">
            <a:schemeClr val="accent1"/>
          </a:fillRef>
          <a:effectRef idx="1">
            <a:schemeClr val="accent1"/>
          </a:effectRef>
          <a:fontRef idx="minor">
            <a:schemeClr val="tx1"/>
          </a:fontRef>
        </p:style>
      </p:cxnSp>
      <p:cxnSp>
        <p:nvCxnSpPr>
          <p:cNvPr id="18" name="Egyenes összekötő 17">
            <a:extLst>
              <a:ext uri="{FF2B5EF4-FFF2-40B4-BE49-F238E27FC236}">
                <a16:creationId xmlns:a16="http://schemas.microsoft.com/office/drawing/2014/main" id="{1967B8B4-0965-2E15-514B-65C6757894A2}"/>
              </a:ext>
            </a:extLst>
          </p:cNvPr>
          <p:cNvCxnSpPr>
            <a:cxnSpLocks/>
          </p:cNvCxnSpPr>
          <p:nvPr/>
        </p:nvCxnSpPr>
        <p:spPr>
          <a:xfrm flipV="1">
            <a:off x="8555106" y="4512473"/>
            <a:ext cx="996518" cy="622623"/>
          </a:xfrm>
          <a:prstGeom prst="line">
            <a:avLst/>
          </a:prstGeom>
          <a:ln w="63500" cap="rnd">
            <a:solidFill>
              <a:schemeClr val="bg1"/>
            </a:solidFill>
            <a:prstDash val="sysDash"/>
            <a:round/>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psez="http://schemas.microsoft.com/office/powerpoint/2016/sectionzoom" Requires="psez">
          <p:graphicFrame>
            <p:nvGraphicFramePr>
              <p:cNvPr id="6" name="Szakasznagyítás 5">
                <a:extLst>
                  <a:ext uri="{FF2B5EF4-FFF2-40B4-BE49-F238E27FC236}">
                    <a16:creationId xmlns:a16="http://schemas.microsoft.com/office/drawing/2014/main" id="{65B19F72-C25A-E868-618A-3553FAB0EA4E}"/>
                  </a:ext>
                </a:extLst>
              </p:cNvPr>
              <p:cNvGraphicFramePr>
                <a:graphicFrameLocks noChangeAspect="1"/>
              </p:cNvGraphicFramePr>
              <p:nvPr>
                <p:extLst>
                  <p:ext uri="{D42A27DB-BD31-4B8C-83A1-F6EECF244321}">
                    <p14:modId xmlns:p14="http://schemas.microsoft.com/office/powerpoint/2010/main" val="2152956270"/>
                  </p:ext>
                </p:extLst>
              </p:nvPr>
            </p:nvGraphicFramePr>
            <p:xfrm>
              <a:off x="-882831" y="4067530"/>
              <a:ext cx="4394200" cy="2471738"/>
            </p:xfrm>
            <a:graphic>
              <a:graphicData uri="http://schemas.microsoft.com/office/powerpoint/2016/sectionzoom">
                <psez:sectionZm>
                  <psez:sectionZmObj sectionId="{D7DE1500-000A-42EA-ACB5-C329C18923C2}">
                    <psez:zmPr id="{81E72059-0680-4DDC-B562-2876E146319C}" transitionDur="1000" showBg="0">
                      <p166:blipFill xmlns:p166="http://schemas.microsoft.com/office/powerpoint/2016/6/main">
                        <a:blip r:embed="rId4"/>
                        <a:stretch>
                          <a:fillRect/>
                        </a:stretch>
                      </p166:blipFill>
                      <p166:spPr xmlns:p166="http://schemas.microsoft.com/office/powerpoint/2016/6/main">
                        <a:xfrm>
                          <a:off x="0" y="0"/>
                          <a:ext cx="4394200" cy="2471738"/>
                        </a:xfrm>
                        <a:prstGeom prst="rect">
                          <a:avLst/>
                        </a:prstGeom>
                      </p166:spPr>
                    </psez:zmPr>
                  </psez:sectionZmObj>
                </psez:sectionZm>
              </a:graphicData>
            </a:graphic>
          </p:graphicFrame>
        </mc:Choice>
        <mc:Fallback>
          <p:pic>
            <p:nvPicPr>
              <p:cNvPr id="6" name="Szakasznagyítás 5">
                <a:hlinkClick r:id="rId5" action="ppaction://hlinksldjump"/>
                <a:extLst>
                  <a:ext uri="{FF2B5EF4-FFF2-40B4-BE49-F238E27FC236}">
                    <a16:creationId xmlns:a16="http://schemas.microsoft.com/office/drawing/2014/main" id="{65B19F72-C25A-E868-618A-3553FAB0EA4E}"/>
                  </a:ext>
                </a:extLst>
              </p:cNvPr>
              <p:cNvPicPr>
                <a:picLocks noGrp="1" noRot="1" noChangeAspect="1" noMove="1" noResize="1" noEditPoints="1" noAdjustHandles="1" noChangeArrowheads="1" noChangeShapeType="1"/>
              </p:cNvPicPr>
              <p:nvPr/>
            </p:nvPicPr>
            <p:blipFill>
              <a:blip r:embed="rId4"/>
              <a:stretch>
                <a:fillRect/>
              </a:stretch>
            </p:blipFill>
            <p:spPr>
              <a:xfrm>
                <a:off x="-882831" y="4067530"/>
                <a:ext cx="4394200" cy="2471738"/>
              </a:xfrm>
              <a:prstGeom prst="rect">
                <a:avLst/>
              </a:prstGeom>
            </p:spPr>
          </p:pic>
        </mc:Fallback>
      </mc:AlternateContent>
      <mc:AlternateContent xmlns:mc="http://schemas.openxmlformats.org/markup-compatibility/2006">
        <mc:Choice xmlns:psez="http://schemas.microsoft.com/office/powerpoint/2016/sectionzoom" Requires="psez">
          <p:graphicFrame>
            <p:nvGraphicFramePr>
              <p:cNvPr id="8" name="Szakasznagyítás 7">
                <a:extLst>
                  <a:ext uri="{FF2B5EF4-FFF2-40B4-BE49-F238E27FC236}">
                    <a16:creationId xmlns:a16="http://schemas.microsoft.com/office/drawing/2014/main" id="{86F55686-7837-FC7A-32A0-B09911F68D31}"/>
                  </a:ext>
                </a:extLst>
              </p:cNvPr>
              <p:cNvGraphicFramePr>
                <a:graphicFrameLocks noChangeAspect="1"/>
              </p:cNvGraphicFramePr>
              <p:nvPr>
                <p:extLst>
                  <p:ext uri="{D42A27DB-BD31-4B8C-83A1-F6EECF244321}">
                    <p14:modId xmlns:p14="http://schemas.microsoft.com/office/powerpoint/2010/main" val="709777497"/>
                  </p:ext>
                </p:extLst>
              </p:nvPr>
            </p:nvGraphicFramePr>
            <p:xfrm>
              <a:off x="2892119" y="4843602"/>
              <a:ext cx="3048000" cy="1714500"/>
            </p:xfrm>
            <a:graphic>
              <a:graphicData uri="http://schemas.microsoft.com/office/powerpoint/2016/sectionzoom">
                <psez:sectionZm>
                  <psez:sectionZmObj sectionId="{B046EF9C-EB86-49F6-9360-C138B383EF30}">
                    <psez:zmPr id="{D4D5ECD8-281F-4E06-A0BD-1B13B39A73A0}" transitionDur="1000" showBg="0">
                      <p166:blipFill xmlns:p166="http://schemas.microsoft.com/office/powerpoint/2016/6/main">
                        <a:blip r:embed="rId6"/>
                        <a:stretch>
                          <a:fillRect/>
                        </a:stretch>
                      </p166:blipFill>
                      <p166:spPr xmlns:p166="http://schemas.microsoft.com/office/powerpoint/2016/6/main">
                        <a:xfrm>
                          <a:off x="0" y="0"/>
                          <a:ext cx="3048000" cy="1714500"/>
                        </a:xfrm>
                        <a:prstGeom prst="rect">
                          <a:avLst/>
                        </a:prstGeom>
                      </p166:spPr>
                    </psez:zmPr>
                  </psez:sectionZmObj>
                </psez:sectionZm>
              </a:graphicData>
            </a:graphic>
          </p:graphicFrame>
        </mc:Choice>
        <mc:Fallback>
          <p:pic>
            <p:nvPicPr>
              <p:cNvPr id="8" name="Szakasznagyítás 7">
                <a:hlinkClick r:id="rId7" action="ppaction://hlinksldjump"/>
                <a:extLst>
                  <a:ext uri="{FF2B5EF4-FFF2-40B4-BE49-F238E27FC236}">
                    <a16:creationId xmlns:a16="http://schemas.microsoft.com/office/drawing/2014/main" id="{86F55686-7837-FC7A-32A0-B09911F68D31}"/>
                  </a:ext>
                </a:extLst>
              </p:cNvPr>
              <p:cNvPicPr>
                <a:picLocks noGrp="1" noRot="1" noChangeAspect="1" noMove="1" noResize="1" noEditPoints="1" noAdjustHandles="1" noChangeArrowheads="1" noChangeShapeType="1"/>
              </p:cNvPicPr>
              <p:nvPr/>
            </p:nvPicPr>
            <p:blipFill>
              <a:blip r:embed="rId6"/>
              <a:stretch>
                <a:fillRect/>
              </a:stretch>
            </p:blipFill>
            <p:spPr>
              <a:xfrm>
                <a:off x="2892119" y="4843602"/>
                <a:ext cx="3048000" cy="1714500"/>
              </a:xfrm>
              <a:prstGeom prst="rect">
                <a:avLst/>
              </a:prstGeom>
            </p:spPr>
          </p:pic>
        </mc:Fallback>
      </mc:AlternateContent>
      <mc:AlternateContent xmlns:mc="http://schemas.openxmlformats.org/markup-compatibility/2006" xmlns:psez="http://schemas.microsoft.com/office/powerpoint/2016/sectionzoom">
        <mc:Choice Requires="psez">
          <p:graphicFrame>
            <p:nvGraphicFramePr>
              <p:cNvPr id="7" name="Szakasznagyítás 6">
                <a:extLst>
                  <a:ext uri="{FF2B5EF4-FFF2-40B4-BE49-F238E27FC236}">
                    <a16:creationId xmlns:a16="http://schemas.microsoft.com/office/drawing/2014/main" id="{E7131B86-45E7-B0F3-6BC6-29FEDF0CF9F7}"/>
                  </a:ext>
                </a:extLst>
              </p:cNvPr>
              <p:cNvGraphicFramePr>
                <a:graphicFrameLocks noChangeAspect="1"/>
              </p:cNvGraphicFramePr>
              <p:nvPr>
                <p:extLst>
                  <p:ext uri="{D42A27DB-BD31-4B8C-83A1-F6EECF244321}">
                    <p14:modId xmlns:p14="http://schemas.microsoft.com/office/powerpoint/2010/main" val="4108533002"/>
                  </p:ext>
                </p:extLst>
              </p:nvPr>
            </p:nvGraphicFramePr>
            <p:xfrm>
              <a:off x="5714236" y="4428077"/>
              <a:ext cx="3772693" cy="2104569"/>
            </p:xfrm>
            <a:graphic>
              <a:graphicData uri="http://schemas.microsoft.com/office/powerpoint/2016/sectionzoom">
                <psez:sectionZm>
                  <psez:sectionZmObj sectionId="{7D5942C8-F0D5-4816-9FEF-351889184217}">
                    <psez:zmPr id="{4F3901A1-457A-40A7-B8CB-45FD57CF1AD6}" transitionDur="1000" showBg="0">
                      <p166:blipFill xmlns:p166="http://schemas.microsoft.com/office/powerpoint/2016/6/main">
                        <a:blip r:embed="rId8"/>
                        <a:stretch>
                          <a:fillRect/>
                        </a:stretch>
                      </p166:blipFill>
                      <p166:spPr xmlns:p166="http://schemas.microsoft.com/office/powerpoint/2016/6/main">
                        <a:xfrm>
                          <a:off x="0" y="0"/>
                          <a:ext cx="3772693" cy="2104569"/>
                        </a:xfrm>
                        <a:prstGeom prst="rect">
                          <a:avLst/>
                        </a:prstGeom>
                      </p166:spPr>
                    </psez:zmPr>
                  </psez:sectionZmObj>
                </psez:sectionZm>
              </a:graphicData>
            </a:graphic>
          </p:graphicFrame>
        </mc:Choice>
        <mc:Fallback xmlns="">
          <p:pic>
            <p:nvPicPr>
              <p:cNvPr id="7" name="Szakasznagyítás 6">
                <a:hlinkClick r:id="rId9" action="ppaction://hlinksldjump"/>
                <a:extLst>
                  <a:ext uri="{FF2B5EF4-FFF2-40B4-BE49-F238E27FC236}">
                    <a16:creationId xmlns:a16="http://schemas.microsoft.com/office/drawing/2014/main" id="{E7131B86-45E7-B0F3-6BC6-29FEDF0CF9F7}"/>
                  </a:ext>
                </a:extLst>
              </p:cNvPr>
              <p:cNvPicPr>
                <a:picLocks noGrp="1" noRot="1" noChangeAspect="1" noMove="1" noResize="1" noEditPoints="1" noAdjustHandles="1" noChangeArrowheads="1" noChangeShapeType="1"/>
              </p:cNvPicPr>
              <p:nvPr/>
            </p:nvPicPr>
            <p:blipFill>
              <a:blip r:embed="rId10"/>
              <a:stretch>
                <a:fillRect/>
              </a:stretch>
            </p:blipFill>
            <p:spPr>
              <a:xfrm>
                <a:off x="5714236" y="4428077"/>
                <a:ext cx="3772693" cy="2104569"/>
              </a:xfrm>
              <a:prstGeom prst="rect">
                <a:avLst/>
              </a:prstGeom>
            </p:spPr>
          </p:pic>
        </mc:Fallback>
      </mc:AlternateContent>
      <mc:AlternateContent xmlns:mc="http://schemas.openxmlformats.org/markup-compatibility/2006" xmlns:psez="http://schemas.microsoft.com/office/powerpoint/2016/sectionzoom">
        <mc:Choice Requires="psez">
          <p:graphicFrame>
            <p:nvGraphicFramePr>
              <p:cNvPr id="10" name="Szakasznagyítás 9">
                <a:extLst>
                  <a:ext uri="{FF2B5EF4-FFF2-40B4-BE49-F238E27FC236}">
                    <a16:creationId xmlns:a16="http://schemas.microsoft.com/office/drawing/2014/main" id="{672A92CC-A40E-A012-9DA4-728F93428B5E}"/>
                  </a:ext>
                </a:extLst>
              </p:cNvPr>
              <p:cNvGraphicFramePr>
                <a:graphicFrameLocks noChangeAspect="1"/>
              </p:cNvGraphicFramePr>
              <p:nvPr>
                <p:extLst>
                  <p:ext uri="{D42A27DB-BD31-4B8C-83A1-F6EECF244321}">
                    <p14:modId xmlns:p14="http://schemas.microsoft.com/office/powerpoint/2010/main" val="3148367013"/>
                  </p:ext>
                </p:extLst>
              </p:nvPr>
            </p:nvGraphicFramePr>
            <p:xfrm>
              <a:off x="8491325" y="3100491"/>
              <a:ext cx="4583506" cy="2578222"/>
            </p:xfrm>
            <a:graphic>
              <a:graphicData uri="http://schemas.microsoft.com/office/powerpoint/2016/sectionzoom">
                <psez:sectionZm>
                  <psez:sectionZmObj sectionId="{66244F65-BE9B-43D7-9F0C-E27FD767903B}">
                    <psez:zmPr id="{8F14F963-D70B-41AA-8CFB-41C1F08140B2}" transitionDur="1000" showBg="0">
                      <p166:blipFill xmlns:p166="http://schemas.microsoft.com/office/powerpoint/2016/6/main">
                        <a:blip r:embed="rId11"/>
                        <a:stretch>
                          <a:fillRect/>
                        </a:stretch>
                      </p166:blipFill>
                      <p166:spPr xmlns:p166="http://schemas.microsoft.com/office/powerpoint/2016/6/main">
                        <a:xfrm>
                          <a:off x="0" y="0"/>
                          <a:ext cx="4583506" cy="2578222"/>
                        </a:xfrm>
                        <a:prstGeom prst="rect">
                          <a:avLst/>
                        </a:prstGeom>
                      </p166:spPr>
                    </psez:zmPr>
                  </psez:sectionZmObj>
                </psez:sectionZm>
              </a:graphicData>
            </a:graphic>
          </p:graphicFrame>
        </mc:Choice>
        <mc:Fallback xmlns="">
          <p:pic>
            <p:nvPicPr>
              <p:cNvPr id="10" name="Szakasznagyítás 9">
                <a:hlinkClick r:id="rId12" action="ppaction://hlinksldjump"/>
                <a:extLst>
                  <a:ext uri="{FF2B5EF4-FFF2-40B4-BE49-F238E27FC236}">
                    <a16:creationId xmlns:a16="http://schemas.microsoft.com/office/drawing/2014/main" id="{672A92CC-A40E-A012-9DA4-728F93428B5E}"/>
                  </a:ext>
                </a:extLst>
              </p:cNvPr>
              <p:cNvPicPr>
                <a:picLocks noGrp="1" noRot="1" noChangeAspect="1" noMove="1" noResize="1" noEditPoints="1" noAdjustHandles="1" noChangeArrowheads="1" noChangeShapeType="1"/>
              </p:cNvPicPr>
              <p:nvPr/>
            </p:nvPicPr>
            <p:blipFill>
              <a:blip r:embed="rId13"/>
              <a:stretch>
                <a:fillRect/>
              </a:stretch>
            </p:blipFill>
            <p:spPr>
              <a:xfrm>
                <a:off x="8491325" y="3100491"/>
                <a:ext cx="4583506" cy="2578222"/>
              </a:xfrm>
              <a:prstGeom prst="rect">
                <a:avLst/>
              </a:prstGeom>
            </p:spPr>
          </p:pic>
        </mc:Fallback>
      </mc:AlternateContent>
      <p:pic>
        <p:nvPicPr>
          <p:cNvPr id="16" name="Kép 15">
            <a:extLst>
              <a:ext uri="{FF2B5EF4-FFF2-40B4-BE49-F238E27FC236}">
                <a16:creationId xmlns:a16="http://schemas.microsoft.com/office/drawing/2014/main" id="{5CF70632-6A5A-BA7A-08DD-0666A9B72D48}"/>
              </a:ext>
            </a:extLst>
          </p:cNvPr>
          <p:cNvPicPr>
            <a:picLocks noChangeAspect="1"/>
          </p:cNvPicPr>
          <p:nvPr/>
        </p:nvPicPr>
        <p:blipFill>
          <a:blip r:embed="rId14"/>
          <a:stretch>
            <a:fillRect/>
          </a:stretch>
        </p:blipFill>
        <p:spPr>
          <a:xfrm>
            <a:off x="473336" y="1338266"/>
            <a:ext cx="2076450" cy="22860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9" name="Kép 18">
            <a:extLst>
              <a:ext uri="{FF2B5EF4-FFF2-40B4-BE49-F238E27FC236}">
                <a16:creationId xmlns:a16="http://schemas.microsoft.com/office/drawing/2014/main" id="{6951B0A1-B95B-6F86-E201-AA3D272136E8}"/>
              </a:ext>
            </a:extLst>
          </p:cNvPr>
          <p:cNvPicPr>
            <a:picLocks noChangeAspect="1"/>
          </p:cNvPicPr>
          <p:nvPr/>
        </p:nvPicPr>
        <p:blipFill>
          <a:blip r:embed="rId15"/>
          <a:stretch>
            <a:fillRect/>
          </a:stretch>
        </p:blipFill>
        <p:spPr>
          <a:xfrm>
            <a:off x="2840597" y="1347404"/>
            <a:ext cx="2114078" cy="230493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4266748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withEffect">
                                  <p:stCondLst>
                                    <p:cond delay="0"/>
                                  </p:stCondLst>
                                  <p:childTnLst>
                                    <p:animScale>
                                      <p:cBhvr>
                                        <p:cTn id="6" dur="2000" fill="hold"/>
                                        <p:tgtEl>
                                          <p:spTgt spid="4"/>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39000" b="-39000"/>
          </a:stretch>
        </a:blipFill>
        <a:effectLst/>
      </p:bgPr>
    </p:bg>
    <p:spTree>
      <p:nvGrpSpPr>
        <p:cNvPr id="1" name=""/>
        <p:cNvGrpSpPr/>
        <p:nvPr/>
      </p:nvGrpSpPr>
      <p:grpSpPr>
        <a:xfrm>
          <a:off x="0" y="0"/>
          <a:ext cx="0" cy="0"/>
          <a:chOff x="0" y="0"/>
          <a:chExt cx="0" cy="0"/>
        </a:xfrm>
      </p:grpSpPr>
      <p:pic>
        <p:nvPicPr>
          <p:cNvPr id="3" name="Ábra 2" descr="Okostelefon">
            <a:extLst>
              <a:ext uri="{FF2B5EF4-FFF2-40B4-BE49-F238E27FC236}">
                <a16:creationId xmlns:a16="http://schemas.microsoft.com/office/drawing/2014/main" id="{852CC280-1C3A-D149-5C4D-FC9A5F88AEC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705350" y="333375"/>
            <a:ext cx="1695450" cy="1695450"/>
          </a:xfrm>
          <a:prstGeom prst="rect">
            <a:avLst/>
          </a:prstGeom>
          <a:effectLst>
            <a:outerShdw sx="1000" sy="1000" algn="ctr" rotWithShape="0">
              <a:schemeClr val="bg1"/>
            </a:outerShdw>
          </a:effectLst>
        </p:spPr>
      </p:pic>
      <p:sp>
        <p:nvSpPr>
          <p:cNvPr id="4" name="Szövegdoboz 3">
            <a:extLst>
              <a:ext uri="{FF2B5EF4-FFF2-40B4-BE49-F238E27FC236}">
                <a16:creationId xmlns:a16="http://schemas.microsoft.com/office/drawing/2014/main" id="{405EA831-D3DD-454E-20B7-1DC8C6B3C3CE}"/>
              </a:ext>
            </a:extLst>
          </p:cNvPr>
          <p:cNvSpPr txBox="1"/>
          <p:nvPr/>
        </p:nvSpPr>
        <p:spPr>
          <a:xfrm>
            <a:off x="4190287" y="2028825"/>
            <a:ext cx="3076483" cy="707886"/>
          </a:xfrm>
          <a:prstGeom prst="rect">
            <a:avLst/>
          </a:prstGeom>
          <a:noFill/>
          <a:effectLst>
            <a:outerShdw blurRad="419100" dist="50800" dir="5400000" algn="t" rotWithShape="0">
              <a:prstClr val="black">
                <a:alpha val="40000"/>
              </a:prstClr>
            </a:outerShdw>
          </a:effectLst>
        </p:spPr>
        <p:txBody>
          <a:bodyPr wrap="none" rtlCol="0">
            <a:spAutoFit/>
          </a:bodyPr>
          <a:lstStyle/>
          <a:p>
            <a:r>
              <a:rPr lang="hu-HU" sz="4000" dirty="0" err="1">
                <a:solidFill>
                  <a:schemeClr val="bg1"/>
                </a:solidFill>
                <a:effectLst>
                  <a:outerShdw blurRad="419100" dist="508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rPr>
              <a:t>Responsivity</a:t>
            </a:r>
            <a:endParaRPr lang="hu-HU" sz="4000" dirty="0">
              <a:solidFill>
                <a:schemeClr val="bg1"/>
              </a:solidFill>
              <a:effectLst>
                <a:outerShdw blurRad="419100" dist="508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endParaRPr>
          </a:p>
        </p:txBody>
      </p:sp>
      <p:pic>
        <p:nvPicPr>
          <p:cNvPr id="6" name="Kép 5">
            <a:extLst>
              <a:ext uri="{FF2B5EF4-FFF2-40B4-BE49-F238E27FC236}">
                <a16:creationId xmlns:a16="http://schemas.microsoft.com/office/drawing/2014/main" id="{D6F59370-6BEC-A131-6E81-32DDD916F6B2}"/>
              </a:ext>
            </a:extLst>
          </p:cNvPr>
          <p:cNvPicPr>
            <a:picLocks noChangeAspect="1"/>
          </p:cNvPicPr>
          <p:nvPr/>
        </p:nvPicPr>
        <p:blipFill>
          <a:blip r:embed="rId6"/>
          <a:stretch>
            <a:fillRect/>
          </a:stretch>
        </p:blipFill>
        <p:spPr>
          <a:xfrm>
            <a:off x="481379" y="926961"/>
            <a:ext cx="2032488" cy="36195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8" name="Kép 7">
            <a:extLst>
              <a:ext uri="{FF2B5EF4-FFF2-40B4-BE49-F238E27FC236}">
                <a16:creationId xmlns:a16="http://schemas.microsoft.com/office/drawing/2014/main" id="{41303126-9E8D-FA15-91D5-A609D4778E2E}"/>
              </a:ext>
            </a:extLst>
          </p:cNvPr>
          <p:cNvPicPr>
            <a:picLocks noChangeAspect="1"/>
          </p:cNvPicPr>
          <p:nvPr/>
        </p:nvPicPr>
        <p:blipFill>
          <a:blip r:embed="rId7"/>
          <a:stretch>
            <a:fillRect/>
          </a:stretch>
        </p:blipFill>
        <p:spPr>
          <a:xfrm>
            <a:off x="8412810" y="333375"/>
            <a:ext cx="3346516" cy="523986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9" name="Szövegdoboz 8">
            <a:extLst>
              <a:ext uri="{FF2B5EF4-FFF2-40B4-BE49-F238E27FC236}">
                <a16:creationId xmlns:a16="http://schemas.microsoft.com/office/drawing/2014/main" id="{7CC41096-64E0-A15F-5D67-6BAF0EFB2FF7}"/>
              </a:ext>
            </a:extLst>
          </p:cNvPr>
          <p:cNvSpPr txBox="1"/>
          <p:nvPr/>
        </p:nvSpPr>
        <p:spPr>
          <a:xfrm>
            <a:off x="3471431" y="3069133"/>
            <a:ext cx="4368359" cy="1477328"/>
          </a:xfrm>
          <a:prstGeom prst="rect">
            <a:avLst/>
          </a:prstGeom>
          <a:solidFill>
            <a:schemeClr val="bg1"/>
          </a:solidFill>
          <a:effectLst>
            <a:outerShdw blurRad="419100" dist="50800" dir="5400000" algn="t" rotWithShape="0">
              <a:prstClr val="black">
                <a:alpha val="40000"/>
              </a:prstClr>
            </a:outerShdw>
          </a:effectLst>
        </p:spPr>
        <p:txBody>
          <a:bodyPr wrap="square" rtlCol="0">
            <a:spAutoFit/>
          </a:bodyPr>
          <a:lstStyle/>
          <a:p>
            <a:pPr algn="ctr"/>
            <a:r>
              <a:rPr lang="hu-HU" dirty="0" err="1">
                <a:effectLst>
                  <a:outerShdw blurRad="419100" dist="508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rPr>
              <a:t>Optimized</a:t>
            </a:r>
            <a:r>
              <a:rPr lang="hu-HU" dirty="0">
                <a:effectLst>
                  <a:outerShdw blurRad="419100" dist="508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rPr>
              <a:t> </a:t>
            </a:r>
            <a:r>
              <a:rPr lang="hu-HU" dirty="0" err="1">
                <a:effectLst>
                  <a:outerShdw blurRad="419100" dist="508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rPr>
              <a:t>for</a:t>
            </a:r>
            <a:r>
              <a:rPr lang="hu-HU" dirty="0">
                <a:effectLst>
                  <a:outerShdw blurRad="419100" dist="508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rPr>
              <a:t> </a:t>
            </a:r>
            <a:r>
              <a:rPr lang="hu-HU" dirty="0" err="1">
                <a:effectLst>
                  <a:outerShdw blurRad="419100" dist="508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rPr>
              <a:t>ermobile</a:t>
            </a:r>
            <a:r>
              <a:rPr lang="hu-HU" dirty="0">
                <a:effectLst>
                  <a:outerShdw blurRad="419100" dist="508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rPr>
              <a:t> </a:t>
            </a:r>
            <a:r>
              <a:rPr lang="hu-HU" dirty="0" err="1">
                <a:effectLst>
                  <a:outerShdw blurRad="419100" dist="508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rPr>
              <a:t>devices</a:t>
            </a:r>
            <a:endParaRPr lang="hu-HU" dirty="0">
              <a:effectLst>
                <a:outerShdw blurRad="419100" dist="508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endParaRPr>
          </a:p>
          <a:p>
            <a:pPr algn="ctr"/>
            <a:r>
              <a:rPr lang="hu-HU" dirty="0" err="1">
                <a:effectLst>
                  <a:outerShdw blurRad="419100" dist="508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rPr>
              <a:t>Acces</a:t>
            </a:r>
            <a:r>
              <a:rPr lang="hu-HU" dirty="0">
                <a:effectLst>
                  <a:outerShdw blurRad="419100" dist="508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rPr>
              <a:t> </a:t>
            </a:r>
            <a:r>
              <a:rPr lang="hu-HU" dirty="0" err="1">
                <a:effectLst>
                  <a:outerShdw blurRad="419100" dist="508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rPr>
              <a:t>from</a:t>
            </a:r>
            <a:r>
              <a:rPr lang="hu-HU" dirty="0">
                <a:effectLst>
                  <a:outerShdw blurRad="419100" dist="508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rPr>
              <a:t> </a:t>
            </a:r>
            <a:r>
              <a:rPr lang="hu-HU" dirty="0" err="1">
                <a:effectLst>
                  <a:outerShdw blurRad="419100" dist="508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rPr>
              <a:t>everywhere</a:t>
            </a:r>
            <a:endParaRPr lang="hu-HU" dirty="0">
              <a:effectLst>
                <a:outerShdw blurRad="419100" dist="508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endParaRPr>
          </a:p>
          <a:p>
            <a:pPr algn="ctr"/>
            <a:r>
              <a:rPr lang="en-US" b="0" i="0" dirty="0">
                <a:effectLst>
                  <a:outerShdw blurRad="419100" dist="50800" dir="5400000" algn="t" rotWithShape="0">
                    <a:prstClr val="black">
                      <a:alpha val="40000"/>
                    </a:prstClr>
                  </a:outerShdw>
                </a:effectLst>
                <a:latin typeface="Roboto" panose="02000000000000000000" pitchFamily="2" charset="0"/>
              </a:rPr>
              <a:t>Not tied to a desktop computer</a:t>
            </a:r>
            <a:endParaRPr lang="hu-HU" b="0" i="0" dirty="0">
              <a:effectLst>
                <a:outerShdw blurRad="419100" dist="50800" dir="5400000" algn="t" rotWithShape="0">
                  <a:prstClr val="black">
                    <a:alpha val="40000"/>
                  </a:prstClr>
                </a:outerShdw>
              </a:effectLst>
              <a:latin typeface="Roboto" panose="02000000000000000000" pitchFamily="2" charset="0"/>
            </a:endParaRPr>
          </a:p>
          <a:p>
            <a:pPr algn="ctr"/>
            <a:r>
              <a:rPr lang="en-US" b="0" i="0" dirty="0">
                <a:effectLst>
                  <a:outerShdw blurRad="419100" dist="50800" dir="5400000" algn="t" rotWithShape="0">
                    <a:prstClr val="black">
                      <a:alpha val="40000"/>
                    </a:prstClr>
                  </a:outerShdw>
                </a:effectLst>
                <a:latin typeface="Roboto" panose="02000000000000000000" pitchFamily="2" charset="0"/>
              </a:rPr>
              <a:t>Provides the maximum experience on any mobile device</a:t>
            </a:r>
            <a:endParaRPr lang="hu-HU" dirty="0">
              <a:effectLst>
                <a:outerShdw blurRad="419100" dist="508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196440119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brightnessContrast bright="-50000"/>
                    </a14:imgEffect>
                  </a14:imgLayer>
                </a14:imgProps>
              </a:ext>
            </a:extLst>
          </a:blip>
          <a:srcRect/>
          <a:stretch>
            <a:fillRect t="-39000" b="-39000"/>
          </a:stretch>
        </a:blipFill>
        <a:effectLst/>
      </p:bgPr>
    </p:bg>
    <p:spTree>
      <p:nvGrpSpPr>
        <p:cNvPr id="1" name=""/>
        <p:cNvGrpSpPr/>
        <p:nvPr/>
      </p:nvGrpSpPr>
      <p:grpSpPr>
        <a:xfrm>
          <a:off x="0" y="0"/>
          <a:ext cx="0" cy="0"/>
          <a:chOff x="0" y="0"/>
          <a:chExt cx="0" cy="0"/>
        </a:xfrm>
      </p:grpSpPr>
      <p:pic>
        <p:nvPicPr>
          <p:cNvPr id="3" name="Kép 2">
            <a:extLst>
              <a:ext uri="{FF2B5EF4-FFF2-40B4-BE49-F238E27FC236}">
                <a16:creationId xmlns:a16="http://schemas.microsoft.com/office/drawing/2014/main" id="{4A9CABE9-44CC-059F-BB08-DC727E30E786}"/>
              </a:ext>
            </a:extLst>
          </p:cNvPr>
          <p:cNvPicPr>
            <a:picLocks noChangeAspect="1"/>
          </p:cNvPicPr>
          <p:nvPr/>
        </p:nvPicPr>
        <p:blipFill>
          <a:blip r:embed="rId4"/>
          <a:stretch>
            <a:fillRect/>
          </a:stretch>
        </p:blipFill>
        <p:spPr>
          <a:xfrm>
            <a:off x="495300" y="366339"/>
            <a:ext cx="6191250" cy="342940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4" name="Szövegdoboz 3">
            <a:extLst>
              <a:ext uri="{FF2B5EF4-FFF2-40B4-BE49-F238E27FC236}">
                <a16:creationId xmlns:a16="http://schemas.microsoft.com/office/drawing/2014/main" id="{5BBEF269-D26D-B571-3AE9-0B8E33C4C347}"/>
              </a:ext>
            </a:extLst>
          </p:cNvPr>
          <p:cNvSpPr txBox="1"/>
          <p:nvPr/>
        </p:nvSpPr>
        <p:spPr>
          <a:xfrm>
            <a:off x="7334250" y="981075"/>
            <a:ext cx="1574470" cy="369332"/>
          </a:xfrm>
          <a:prstGeom prst="rect">
            <a:avLst/>
          </a:prstGeom>
          <a:solidFill>
            <a:schemeClr val="accent2"/>
          </a:solidFill>
          <a:effectLst>
            <a:outerShdw blurRad="419100" dist="50800" dir="5400000" algn="t" rotWithShape="0">
              <a:prstClr val="black">
                <a:alpha val="40000"/>
              </a:prstClr>
            </a:outerShdw>
          </a:effectLst>
        </p:spPr>
        <p:txBody>
          <a:bodyPr wrap="none" rtlCol="0">
            <a:spAutoFit/>
          </a:bodyPr>
          <a:lstStyle/>
          <a:p>
            <a:r>
              <a:rPr lang="hu-HU" dirty="0">
                <a:solidFill>
                  <a:schemeClr val="bg1"/>
                </a:solidFill>
                <a:effectLst>
                  <a:outerShdw blurRad="419100" dist="508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rPr>
              <a:t>Horváth Ákos</a:t>
            </a:r>
          </a:p>
        </p:txBody>
      </p:sp>
      <p:sp>
        <p:nvSpPr>
          <p:cNvPr id="5" name="Szövegdoboz 4">
            <a:extLst>
              <a:ext uri="{FF2B5EF4-FFF2-40B4-BE49-F238E27FC236}">
                <a16:creationId xmlns:a16="http://schemas.microsoft.com/office/drawing/2014/main" id="{5C681ADF-EFF3-F96B-A9AB-F09F5FF203DE}"/>
              </a:ext>
            </a:extLst>
          </p:cNvPr>
          <p:cNvSpPr txBox="1"/>
          <p:nvPr/>
        </p:nvSpPr>
        <p:spPr>
          <a:xfrm>
            <a:off x="9896475" y="981075"/>
            <a:ext cx="2197205" cy="369332"/>
          </a:xfrm>
          <a:prstGeom prst="rect">
            <a:avLst/>
          </a:prstGeom>
          <a:solidFill>
            <a:schemeClr val="bg1"/>
          </a:solidFill>
          <a:effectLst>
            <a:outerShdw blurRad="419100" dist="50800" dir="5400000" algn="t" rotWithShape="0">
              <a:prstClr val="black">
                <a:alpha val="40000"/>
              </a:prstClr>
            </a:outerShdw>
          </a:effectLst>
        </p:spPr>
        <p:txBody>
          <a:bodyPr wrap="none" rtlCol="0">
            <a:spAutoFit/>
          </a:bodyPr>
          <a:lstStyle/>
          <a:p>
            <a:r>
              <a:rPr lang="hu-HU" dirty="0">
                <a:effectLst>
                  <a:outerShdw blurRad="419100" dist="50800" dir="5400000" algn="t" rotWithShape="0">
                    <a:prstClr val="black">
                      <a:alpha val="40000"/>
                    </a:prstClr>
                  </a:outerShdw>
                </a:effectLst>
              </a:rPr>
              <a:t>Varju Richárd Dániel</a:t>
            </a:r>
          </a:p>
        </p:txBody>
      </p:sp>
      <p:sp>
        <p:nvSpPr>
          <p:cNvPr id="6" name="Szövegdoboz 5">
            <a:extLst>
              <a:ext uri="{FF2B5EF4-FFF2-40B4-BE49-F238E27FC236}">
                <a16:creationId xmlns:a16="http://schemas.microsoft.com/office/drawing/2014/main" id="{C586BFB9-4F8A-BA43-749A-B94742C73FBC}"/>
              </a:ext>
            </a:extLst>
          </p:cNvPr>
          <p:cNvSpPr txBox="1"/>
          <p:nvPr/>
        </p:nvSpPr>
        <p:spPr>
          <a:xfrm>
            <a:off x="495301" y="4124325"/>
            <a:ext cx="5505450" cy="646331"/>
          </a:xfrm>
          <a:prstGeom prst="rect">
            <a:avLst/>
          </a:prstGeom>
          <a:noFill/>
          <a:effectLst>
            <a:outerShdw blurRad="419100" dist="50800" dir="5400000" algn="t" rotWithShape="0">
              <a:prstClr val="black">
                <a:alpha val="40000"/>
              </a:prstClr>
            </a:outerShdw>
          </a:effectLst>
        </p:spPr>
        <p:txBody>
          <a:bodyPr wrap="square" rtlCol="0">
            <a:spAutoFit/>
          </a:bodyPr>
          <a:lstStyle/>
          <a:p>
            <a:pPr marL="285750" indent="-285750">
              <a:buFont typeface="Arial" panose="020B0604020202020204" pitchFamily="34" charset="0"/>
              <a:buChar char="•"/>
            </a:pPr>
            <a:r>
              <a:rPr lang="en-US" b="0" i="0" dirty="0">
                <a:solidFill>
                  <a:schemeClr val="bg1"/>
                </a:solidFill>
                <a:effectLst>
                  <a:outerShdw blurRad="419100" dist="50800" dir="5400000" algn="t" rotWithShape="0">
                    <a:prstClr val="black">
                      <a:alpha val="40000"/>
                    </a:prstClr>
                  </a:outerShdw>
                </a:effectLst>
                <a:latin typeface="Roboto" panose="02000000000000000000" pitchFamily="2" charset="0"/>
              </a:rPr>
              <a:t>In the test documentation in word, you can see five types of test cases (e.g. black box)</a:t>
            </a:r>
            <a:endParaRPr lang="hu-HU" b="0" i="0" dirty="0">
              <a:solidFill>
                <a:schemeClr val="bg1"/>
              </a:solidFill>
              <a:effectLst>
                <a:outerShdw blurRad="419100" dist="50800" dir="5400000" algn="t" rotWithShape="0">
                  <a:prstClr val="black">
                    <a:alpha val="40000"/>
                  </a:prstClr>
                </a:outerShdw>
              </a:effectLst>
              <a:latin typeface="Roboto" panose="02000000000000000000" pitchFamily="2" charset="0"/>
            </a:endParaRPr>
          </a:p>
        </p:txBody>
      </p:sp>
      <p:sp>
        <p:nvSpPr>
          <p:cNvPr id="7" name="Szövegdoboz 6">
            <a:extLst>
              <a:ext uri="{FF2B5EF4-FFF2-40B4-BE49-F238E27FC236}">
                <a16:creationId xmlns:a16="http://schemas.microsoft.com/office/drawing/2014/main" id="{8611D124-F06F-0AC9-DEF1-DF490DB88460}"/>
              </a:ext>
            </a:extLst>
          </p:cNvPr>
          <p:cNvSpPr txBox="1"/>
          <p:nvPr/>
        </p:nvSpPr>
        <p:spPr>
          <a:xfrm>
            <a:off x="6829425" y="1514475"/>
            <a:ext cx="5362575" cy="923330"/>
          </a:xfrm>
          <a:prstGeom prst="rect">
            <a:avLst/>
          </a:prstGeom>
          <a:noFill/>
        </p:spPr>
        <p:txBody>
          <a:bodyPr wrap="square" rtlCol="0">
            <a:spAutoFit/>
          </a:bodyPr>
          <a:lstStyle/>
          <a:p>
            <a:pPr algn="ctr"/>
            <a:r>
              <a:rPr lang="en-US" b="0" i="0" dirty="0">
                <a:solidFill>
                  <a:schemeClr val="bg1"/>
                </a:solidFill>
                <a:effectLst>
                  <a:outerShdw blurRad="419100" dist="50800" dir="5400000" algn="t" rotWithShape="0">
                    <a:prstClr val="black">
                      <a:alpha val="40000"/>
                    </a:prstClr>
                  </a:outerShdw>
                </a:effectLst>
                <a:latin typeface="Roboto" panose="02000000000000000000" pitchFamily="2" charset="0"/>
              </a:rPr>
              <a:t>We both touched everything, so we all tested everything</a:t>
            </a:r>
            <a:endParaRPr lang="hu-HU" dirty="0">
              <a:solidFill>
                <a:schemeClr val="bg1"/>
              </a:solidFill>
              <a:effectLst>
                <a:outerShdw blurRad="419100" dist="50800" dir="5400000" algn="t" rotWithShape="0">
                  <a:prstClr val="black">
                    <a:alpha val="40000"/>
                  </a:prstClr>
                </a:outerShdw>
              </a:effectLst>
            </a:endParaRPr>
          </a:p>
          <a:p>
            <a:endParaRPr lang="hu-HU" dirty="0"/>
          </a:p>
        </p:txBody>
      </p:sp>
      <p:graphicFrame>
        <p:nvGraphicFramePr>
          <p:cNvPr id="9" name="Táblázat 8">
            <a:extLst>
              <a:ext uri="{FF2B5EF4-FFF2-40B4-BE49-F238E27FC236}">
                <a16:creationId xmlns:a16="http://schemas.microsoft.com/office/drawing/2014/main" id="{A1215CBE-9CA8-D9F7-3474-4A2ECFDDCD5D}"/>
              </a:ext>
            </a:extLst>
          </p:cNvPr>
          <p:cNvGraphicFramePr>
            <a:graphicFrameLocks noGrp="1"/>
          </p:cNvGraphicFramePr>
          <p:nvPr>
            <p:extLst>
              <p:ext uri="{D42A27DB-BD31-4B8C-83A1-F6EECF244321}">
                <p14:modId xmlns:p14="http://schemas.microsoft.com/office/powerpoint/2010/main" val="3713577861"/>
              </p:ext>
            </p:extLst>
          </p:nvPr>
        </p:nvGraphicFramePr>
        <p:xfrm>
          <a:off x="10039349" y="2273686"/>
          <a:ext cx="1911455" cy="2613316"/>
        </p:xfrm>
        <a:graphic>
          <a:graphicData uri="http://schemas.openxmlformats.org/drawingml/2006/table">
            <a:tbl>
              <a:tblPr firstRow="1" bandRow="1">
                <a:tableStyleId>{073A0DAA-6AF3-43AB-8588-CEC1D06C72B9}</a:tableStyleId>
              </a:tblPr>
              <a:tblGrid>
                <a:gridCol w="1911455">
                  <a:extLst>
                    <a:ext uri="{9D8B030D-6E8A-4147-A177-3AD203B41FA5}">
                      <a16:colId xmlns:a16="http://schemas.microsoft.com/office/drawing/2014/main" val="3134086119"/>
                    </a:ext>
                  </a:extLst>
                </a:gridCol>
              </a:tblGrid>
              <a:tr h="315556">
                <a:tc>
                  <a:txBody>
                    <a:bodyPr/>
                    <a:lstStyle/>
                    <a:p>
                      <a:pPr algn="ctr"/>
                      <a:r>
                        <a:rPr lang="hu-HU" sz="1600" dirty="0" err="1">
                          <a:solidFill>
                            <a:schemeClr val="tx1"/>
                          </a:solidFill>
                          <a:latin typeface="Roboto" panose="02000000000000000000" pitchFamily="2" charset="0"/>
                          <a:ea typeface="Roboto" panose="02000000000000000000" pitchFamily="2" charset="0"/>
                          <a:cs typeface="Roboto" panose="02000000000000000000" pitchFamily="2" charset="0"/>
                        </a:rPr>
                        <a:t>Tests</a:t>
                      </a:r>
                      <a:endParaRPr lang="hu-HU" sz="1600" dirty="0">
                        <a:solidFill>
                          <a:schemeClr val="tx1"/>
                        </a:solidFill>
                        <a:latin typeface="Roboto" panose="02000000000000000000" pitchFamily="2" charset="0"/>
                        <a:ea typeface="Roboto" panose="02000000000000000000" pitchFamily="2" charset="0"/>
                        <a:cs typeface="Roboto" panose="02000000000000000000" pitchFamily="2" charset="0"/>
                      </a:endParaRPr>
                    </a:p>
                  </a:txBody>
                  <a:tcPr>
                    <a:solidFill>
                      <a:schemeClr val="bg1"/>
                    </a:solidFill>
                  </a:tcPr>
                </a:tc>
                <a:extLst>
                  <a:ext uri="{0D108BD9-81ED-4DB2-BD59-A6C34878D82A}">
                    <a16:rowId xmlns:a16="http://schemas.microsoft.com/office/drawing/2014/main" val="1216607680"/>
                  </a:ext>
                </a:extLst>
              </a:tr>
              <a:tr h="544658">
                <a:tc>
                  <a:txBody>
                    <a:bodyPr/>
                    <a:lstStyle/>
                    <a:p>
                      <a:r>
                        <a:rPr lang="hu-HU" sz="1500" b="0" i="0" kern="1200" dirty="0" err="1">
                          <a:solidFill>
                            <a:schemeClr val="dk1"/>
                          </a:solidFill>
                          <a:effectLst/>
                          <a:latin typeface="Roboto" panose="02000000000000000000" pitchFamily="2" charset="0"/>
                          <a:ea typeface="Roboto" panose="02000000000000000000" pitchFamily="2" charset="0"/>
                          <a:cs typeface="Roboto" panose="02000000000000000000" pitchFamily="2" charset="0"/>
                        </a:rPr>
                        <a:t>checked</a:t>
                      </a:r>
                      <a:r>
                        <a:rPr lang="hu-HU" sz="1500" b="0" i="0" kern="1200" dirty="0">
                          <a:solidFill>
                            <a:schemeClr val="dk1"/>
                          </a:solidFill>
                          <a:effectLst/>
                          <a:latin typeface="Roboto" panose="02000000000000000000" pitchFamily="2" charset="0"/>
                          <a:ea typeface="Roboto" panose="02000000000000000000" pitchFamily="2" charset="0"/>
                          <a:cs typeface="Roboto" panose="02000000000000000000" pitchFamily="2" charset="0"/>
                        </a:rPr>
                        <a:t> </a:t>
                      </a:r>
                      <a:r>
                        <a:rPr lang="hu-HU" sz="1500" b="0" i="0" kern="1200" dirty="0" err="1">
                          <a:solidFill>
                            <a:schemeClr val="dk1"/>
                          </a:solidFill>
                          <a:effectLst/>
                          <a:latin typeface="Roboto" panose="02000000000000000000" pitchFamily="2" charset="0"/>
                          <a:ea typeface="Roboto" panose="02000000000000000000" pitchFamily="2" charset="0"/>
                          <a:cs typeface="Roboto" panose="02000000000000000000" pitchFamily="2" charset="0"/>
                        </a:rPr>
                        <a:t>the</a:t>
                      </a:r>
                      <a:r>
                        <a:rPr lang="hu-HU" sz="1500" b="0" i="0" kern="1200" dirty="0">
                          <a:solidFill>
                            <a:schemeClr val="dk1"/>
                          </a:solidFill>
                          <a:effectLst/>
                          <a:latin typeface="Roboto" panose="02000000000000000000" pitchFamily="2" charset="0"/>
                          <a:ea typeface="Roboto" panose="02000000000000000000" pitchFamily="2" charset="0"/>
                          <a:cs typeface="Roboto" panose="02000000000000000000" pitchFamily="2" charset="0"/>
                        </a:rPr>
                        <a:t> </a:t>
                      </a:r>
                      <a:r>
                        <a:rPr lang="hu-HU" sz="1500" b="0" i="0" kern="1200" dirty="0" err="1">
                          <a:solidFill>
                            <a:schemeClr val="dk1"/>
                          </a:solidFill>
                          <a:effectLst/>
                          <a:latin typeface="Roboto" panose="02000000000000000000" pitchFamily="2" charset="0"/>
                          <a:ea typeface="Roboto" panose="02000000000000000000" pitchFamily="2" charset="0"/>
                          <a:cs typeface="Roboto" panose="02000000000000000000" pitchFamily="2" charset="0"/>
                        </a:rPr>
                        <a:t>visual</a:t>
                      </a:r>
                      <a:r>
                        <a:rPr lang="hu-HU" sz="1500" b="0" i="0" kern="1200" dirty="0">
                          <a:solidFill>
                            <a:schemeClr val="dk1"/>
                          </a:solidFill>
                          <a:effectLst/>
                          <a:latin typeface="Roboto" panose="02000000000000000000" pitchFamily="2" charset="0"/>
                          <a:ea typeface="Roboto" panose="02000000000000000000" pitchFamily="2" charset="0"/>
                          <a:cs typeface="Roboto" panose="02000000000000000000" pitchFamily="2" charset="0"/>
                        </a:rPr>
                        <a:t> </a:t>
                      </a:r>
                      <a:r>
                        <a:rPr lang="hu-HU" sz="1500" b="0" i="0" kern="1200" dirty="0" err="1">
                          <a:solidFill>
                            <a:schemeClr val="dk1"/>
                          </a:solidFill>
                          <a:effectLst/>
                          <a:latin typeface="Roboto" panose="02000000000000000000" pitchFamily="2" charset="0"/>
                          <a:ea typeface="Roboto" panose="02000000000000000000" pitchFamily="2" charset="0"/>
                          <a:cs typeface="Roboto" panose="02000000000000000000" pitchFamily="2" charset="0"/>
                        </a:rPr>
                        <a:t>layout</a:t>
                      </a:r>
                      <a:endParaRPr lang="hu-HU" sz="1500" dirty="0">
                        <a:latin typeface="Roboto" panose="02000000000000000000" pitchFamily="2" charset="0"/>
                        <a:ea typeface="Roboto" panose="02000000000000000000" pitchFamily="2" charset="0"/>
                        <a:cs typeface="Roboto" panose="02000000000000000000" pitchFamily="2" charset="0"/>
                      </a:endParaRPr>
                    </a:p>
                  </a:txBody>
                  <a:tcPr/>
                </a:tc>
                <a:extLst>
                  <a:ext uri="{0D108BD9-81ED-4DB2-BD59-A6C34878D82A}">
                    <a16:rowId xmlns:a16="http://schemas.microsoft.com/office/drawing/2014/main" val="1786861051"/>
                  </a:ext>
                </a:extLst>
              </a:tr>
              <a:tr h="315556">
                <a:tc>
                  <a:txBody>
                    <a:bodyPr/>
                    <a:lstStyle/>
                    <a:p>
                      <a:r>
                        <a:rPr lang="hu-HU" sz="1500" b="0" i="0" kern="1200" dirty="0" err="1">
                          <a:solidFill>
                            <a:schemeClr val="dk1"/>
                          </a:solidFill>
                          <a:effectLst/>
                          <a:latin typeface="+mn-lt"/>
                          <a:ea typeface="+mn-ea"/>
                          <a:cs typeface="+mn-cs"/>
                        </a:rPr>
                        <a:t>user</a:t>
                      </a:r>
                      <a:r>
                        <a:rPr lang="hu-HU" sz="1500" b="0" i="0" kern="1200" dirty="0">
                          <a:solidFill>
                            <a:schemeClr val="dk1"/>
                          </a:solidFill>
                          <a:effectLst/>
                          <a:latin typeface="+mn-lt"/>
                          <a:ea typeface="+mn-ea"/>
                          <a:cs typeface="+mn-cs"/>
                        </a:rPr>
                        <a:t> </a:t>
                      </a:r>
                      <a:r>
                        <a:rPr lang="hu-HU" sz="1500" b="0" i="0" kern="1200" dirty="0" err="1">
                          <a:solidFill>
                            <a:schemeClr val="dk1"/>
                          </a:solidFill>
                          <a:effectLst/>
                          <a:latin typeface="+mn-lt"/>
                          <a:ea typeface="+mn-ea"/>
                          <a:cs typeface="+mn-cs"/>
                        </a:rPr>
                        <a:t>feedback</a:t>
                      </a:r>
                      <a:endParaRPr lang="hu-HU" sz="1500" dirty="0"/>
                    </a:p>
                  </a:txBody>
                  <a:tcPr/>
                </a:tc>
                <a:extLst>
                  <a:ext uri="{0D108BD9-81ED-4DB2-BD59-A6C34878D82A}">
                    <a16:rowId xmlns:a16="http://schemas.microsoft.com/office/drawing/2014/main" val="3929687047"/>
                  </a:ext>
                </a:extLst>
              </a:tr>
              <a:tr h="544658">
                <a:tc>
                  <a:txBody>
                    <a:bodyPr/>
                    <a:lstStyle/>
                    <a:p>
                      <a:r>
                        <a:rPr lang="hu-HU" sz="1500" b="0" i="0" kern="1200" dirty="0" err="1">
                          <a:solidFill>
                            <a:schemeClr val="dk1"/>
                          </a:solidFill>
                          <a:effectLst/>
                          <a:latin typeface="+mn-lt"/>
                          <a:ea typeface="+mn-ea"/>
                          <a:cs typeface="+mn-cs"/>
                        </a:rPr>
                        <a:t>My</a:t>
                      </a:r>
                      <a:r>
                        <a:rPr lang="hu-HU" sz="1500" b="0" i="0" kern="1200" dirty="0">
                          <a:solidFill>
                            <a:schemeClr val="dk1"/>
                          </a:solidFill>
                          <a:effectLst/>
                          <a:latin typeface="+mn-lt"/>
                          <a:ea typeface="+mn-ea"/>
                          <a:cs typeface="+mn-cs"/>
                        </a:rPr>
                        <a:t> </a:t>
                      </a:r>
                      <a:r>
                        <a:rPr lang="hu-HU" sz="1500" b="0" i="0" kern="1200" dirty="0" err="1">
                          <a:solidFill>
                            <a:schemeClr val="dk1"/>
                          </a:solidFill>
                          <a:effectLst/>
                          <a:latin typeface="+mn-lt"/>
                          <a:ea typeface="+mn-ea"/>
                          <a:cs typeface="+mn-cs"/>
                        </a:rPr>
                        <a:t>teammate's</a:t>
                      </a:r>
                      <a:r>
                        <a:rPr lang="hu-HU" sz="1500" b="0" i="0" kern="1200" dirty="0">
                          <a:solidFill>
                            <a:schemeClr val="dk1"/>
                          </a:solidFill>
                          <a:effectLst/>
                          <a:latin typeface="+mn-lt"/>
                          <a:ea typeface="+mn-ea"/>
                          <a:cs typeface="+mn-cs"/>
                        </a:rPr>
                        <a:t> </a:t>
                      </a:r>
                      <a:r>
                        <a:rPr lang="hu-HU" sz="1500" b="0" i="0" kern="1200" dirty="0" err="1">
                          <a:solidFill>
                            <a:schemeClr val="dk1"/>
                          </a:solidFill>
                          <a:effectLst/>
                          <a:latin typeface="+mn-lt"/>
                          <a:ea typeface="+mn-ea"/>
                          <a:cs typeface="+mn-cs"/>
                        </a:rPr>
                        <a:t>work</a:t>
                      </a:r>
                      <a:endParaRPr lang="hu-HU" sz="1500" dirty="0"/>
                    </a:p>
                  </a:txBody>
                  <a:tcPr/>
                </a:tc>
                <a:extLst>
                  <a:ext uri="{0D108BD9-81ED-4DB2-BD59-A6C34878D82A}">
                    <a16:rowId xmlns:a16="http://schemas.microsoft.com/office/drawing/2014/main" val="1875284404"/>
                  </a:ext>
                </a:extLst>
              </a:tr>
              <a:tr h="31555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hu-HU" sz="1500" b="0" i="0" kern="1200" dirty="0" err="1">
                          <a:solidFill>
                            <a:schemeClr val="dk1"/>
                          </a:solidFill>
                          <a:effectLst/>
                          <a:latin typeface="+mn-lt"/>
                          <a:ea typeface="+mn-ea"/>
                          <a:cs typeface="+mn-cs"/>
                        </a:rPr>
                        <a:t>database</a:t>
                      </a:r>
                      <a:endParaRPr lang="hu-HU" sz="1500" dirty="0"/>
                    </a:p>
                  </a:txBody>
                  <a:tcPr/>
                </a:tc>
                <a:extLst>
                  <a:ext uri="{0D108BD9-81ED-4DB2-BD59-A6C34878D82A}">
                    <a16:rowId xmlns:a16="http://schemas.microsoft.com/office/drawing/2014/main" val="1025715927"/>
                  </a:ext>
                </a:extLst>
              </a:tr>
              <a:tr h="544658">
                <a:tc>
                  <a:txBody>
                    <a:bodyPr/>
                    <a:lstStyle/>
                    <a:p>
                      <a:r>
                        <a:rPr lang="hu-HU" sz="1500" b="0" i="0" kern="1200" dirty="0" err="1">
                          <a:solidFill>
                            <a:schemeClr val="dk1"/>
                          </a:solidFill>
                          <a:effectLst/>
                          <a:latin typeface="+mn-lt"/>
                          <a:ea typeface="+mn-ea"/>
                          <a:cs typeface="+mn-cs"/>
                        </a:rPr>
                        <a:t>Classmate's</a:t>
                      </a:r>
                      <a:r>
                        <a:rPr lang="hu-HU" sz="1500" b="0" i="0" kern="1200" dirty="0">
                          <a:solidFill>
                            <a:schemeClr val="dk1"/>
                          </a:solidFill>
                          <a:effectLst/>
                          <a:latin typeface="+mn-lt"/>
                          <a:ea typeface="+mn-ea"/>
                          <a:cs typeface="+mn-cs"/>
                        </a:rPr>
                        <a:t> </a:t>
                      </a:r>
                      <a:r>
                        <a:rPr lang="hu-HU" sz="1500" b="0" i="0" kern="1200" dirty="0" err="1">
                          <a:solidFill>
                            <a:schemeClr val="dk1"/>
                          </a:solidFill>
                          <a:effectLst/>
                          <a:latin typeface="+mn-lt"/>
                          <a:ea typeface="+mn-ea"/>
                          <a:cs typeface="+mn-cs"/>
                        </a:rPr>
                        <a:t>opinion</a:t>
                      </a:r>
                      <a:endParaRPr lang="hu-HU" sz="1500" dirty="0"/>
                    </a:p>
                  </a:txBody>
                  <a:tcPr/>
                </a:tc>
                <a:extLst>
                  <a:ext uri="{0D108BD9-81ED-4DB2-BD59-A6C34878D82A}">
                    <a16:rowId xmlns:a16="http://schemas.microsoft.com/office/drawing/2014/main" val="4043995670"/>
                  </a:ext>
                </a:extLst>
              </a:tr>
            </a:tbl>
          </a:graphicData>
        </a:graphic>
      </p:graphicFrame>
      <p:graphicFrame>
        <p:nvGraphicFramePr>
          <p:cNvPr id="11" name="Táblázat 10">
            <a:extLst>
              <a:ext uri="{FF2B5EF4-FFF2-40B4-BE49-F238E27FC236}">
                <a16:creationId xmlns:a16="http://schemas.microsoft.com/office/drawing/2014/main" id="{DD39F3B4-D4A0-A8A1-BB22-CF59BC16BEDA}"/>
              </a:ext>
            </a:extLst>
          </p:cNvPr>
          <p:cNvGraphicFramePr>
            <a:graphicFrameLocks noGrp="1"/>
          </p:cNvGraphicFramePr>
          <p:nvPr>
            <p:extLst>
              <p:ext uri="{D42A27DB-BD31-4B8C-83A1-F6EECF244321}">
                <p14:modId xmlns:p14="http://schemas.microsoft.com/office/powerpoint/2010/main" val="2990268361"/>
              </p:ext>
            </p:extLst>
          </p:nvPr>
        </p:nvGraphicFramePr>
        <p:xfrm>
          <a:off x="7100729" y="2273687"/>
          <a:ext cx="1911455" cy="2580640"/>
        </p:xfrm>
        <a:graphic>
          <a:graphicData uri="http://schemas.openxmlformats.org/drawingml/2006/table">
            <a:tbl>
              <a:tblPr firstRow="1" bandRow="1">
                <a:tableStyleId>{073A0DAA-6AF3-43AB-8588-CEC1D06C72B9}</a:tableStyleId>
              </a:tblPr>
              <a:tblGrid>
                <a:gridCol w="1911455">
                  <a:extLst>
                    <a:ext uri="{9D8B030D-6E8A-4147-A177-3AD203B41FA5}">
                      <a16:colId xmlns:a16="http://schemas.microsoft.com/office/drawing/2014/main" val="3134086119"/>
                    </a:ext>
                  </a:extLst>
                </a:gridCol>
              </a:tblGrid>
              <a:tr h="370840">
                <a:tc>
                  <a:txBody>
                    <a:bodyPr/>
                    <a:lstStyle/>
                    <a:p>
                      <a:pPr algn="ctr"/>
                      <a:r>
                        <a:rPr lang="hu-HU" sz="1600" dirty="0" err="1">
                          <a:solidFill>
                            <a:schemeClr val="bg1"/>
                          </a:solidFill>
                          <a:latin typeface="Roboto" panose="02000000000000000000" pitchFamily="2" charset="0"/>
                          <a:ea typeface="Roboto" panose="02000000000000000000" pitchFamily="2" charset="0"/>
                          <a:cs typeface="Roboto" panose="02000000000000000000" pitchFamily="2" charset="0"/>
                        </a:rPr>
                        <a:t>Tests</a:t>
                      </a:r>
                      <a:endParaRPr lang="hu-HU" sz="1600" dirty="0">
                        <a:solidFill>
                          <a:schemeClr val="bg1"/>
                        </a:solidFill>
                        <a:latin typeface="Roboto" panose="02000000000000000000" pitchFamily="2" charset="0"/>
                        <a:ea typeface="Roboto" panose="02000000000000000000" pitchFamily="2" charset="0"/>
                        <a:cs typeface="Roboto" panose="02000000000000000000" pitchFamily="2" charset="0"/>
                      </a:endParaRPr>
                    </a:p>
                  </a:txBody>
                  <a:tcPr>
                    <a:solidFill>
                      <a:schemeClr val="accent2"/>
                    </a:solidFill>
                  </a:tcPr>
                </a:tc>
                <a:extLst>
                  <a:ext uri="{0D108BD9-81ED-4DB2-BD59-A6C34878D82A}">
                    <a16:rowId xmlns:a16="http://schemas.microsoft.com/office/drawing/2014/main" val="1216607680"/>
                  </a:ext>
                </a:extLst>
              </a:tr>
              <a:tr h="370840">
                <a:tc>
                  <a:txBody>
                    <a:bodyPr/>
                    <a:lstStyle/>
                    <a:p>
                      <a:r>
                        <a:rPr lang="hu-HU" sz="1500" b="0" i="0" kern="1200" dirty="0">
                          <a:solidFill>
                            <a:schemeClr val="dk1"/>
                          </a:solidFill>
                          <a:effectLst/>
                          <a:latin typeface="+mn-lt"/>
                          <a:ea typeface="+mn-ea"/>
                          <a:cs typeface="+mn-cs"/>
                        </a:rPr>
                        <a:t>tested </a:t>
                      </a:r>
                      <a:r>
                        <a:rPr lang="hu-HU" sz="1500" b="0" i="0" kern="1200" dirty="0" err="1">
                          <a:solidFill>
                            <a:schemeClr val="dk1"/>
                          </a:solidFill>
                          <a:effectLst/>
                          <a:latin typeface="+mn-lt"/>
                          <a:ea typeface="+mn-ea"/>
                          <a:cs typeface="+mn-cs"/>
                        </a:rPr>
                        <a:t>the</a:t>
                      </a:r>
                      <a:r>
                        <a:rPr lang="hu-HU" sz="1500" b="0" i="0" kern="1200" dirty="0">
                          <a:solidFill>
                            <a:schemeClr val="dk1"/>
                          </a:solidFill>
                          <a:effectLst/>
                          <a:latin typeface="+mn-lt"/>
                          <a:ea typeface="+mn-ea"/>
                          <a:cs typeface="+mn-cs"/>
                        </a:rPr>
                        <a:t> </a:t>
                      </a:r>
                      <a:r>
                        <a:rPr lang="hu-HU" sz="1500" b="0" i="0" kern="1200" dirty="0" err="1">
                          <a:solidFill>
                            <a:schemeClr val="dk1"/>
                          </a:solidFill>
                          <a:effectLst/>
                          <a:latin typeface="+mn-lt"/>
                          <a:ea typeface="+mn-ea"/>
                          <a:cs typeface="+mn-cs"/>
                        </a:rPr>
                        <a:t>controllers</a:t>
                      </a:r>
                      <a:endParaRPr lang="hu-HU" sz="1500" dirty="0">
                        <a:latin typeface="Roboto" panose="02000000000000000000" pitchFamily="2" charset="0"/>
                        <a:ea typeface="Roboto" panose="02000000000000000000" pitchFamily="2" charset="0"/>
                        <a:cs typeface="Roboto" panose="02000000000000000000" pitchFamily="2" charset="0"/>
                      </a:endParaRPr>
                    </a:p>
                  </a:txBody>
                  <a:tcPr/>
                </a:tc>
                <a:extLst>
                  <a:ext uri="{0D108BD9-81ED-4DB2-BD59-A6C34878D82A}">
                    <a16:rowId xmlns:a16="http://schemas.microsoft.com/office/drawing/2014/main" val="1786861051"/>
                  </a:ext>
                </a:extLst>
              </a:tr>
              <a:tr h="370840">
                <a:tc>
                  <a:txBody>
                    <a:bodyPr/>
                    <a:lstStyle/>
                    <a:p>
                      <a:r>
                        <a:rPr lang="hu-HU" sz="1500" b="0" i="0" kern="1200" dirty="0" err="1">
                          <a:solidFill>
                            <a:schemeClr val="dk1"/>
                          </a:solidFill>
                          <a:effectLst/>
                          <a:latin typeface="+mn-lt"/>
                          <a:ea typeface="+mn-ea"/>
                          <a:cs typeface="+mn-cs"/>
                        </a:rPr>
                        <a:t>database</a:t>
                      </a:r>
                      <a:endParaRPr lang="hu-HU" sz="1500" dirty="0"/>
                    </a:p>
                  </a:txBody>
                  <a:tcPr/>
                </a:tc>
                <a:extLst>
                  <a:ext uri="{0D108BD9-81ED-4DB2-BD59-A6C34878D82A}">
                    <a16:rowId xmlns:a16="http://schemas.microsoft.com/office/drawing/2014/main" val="3929687047"/>
                  </a:ext>
                </a:extLst>
              </a:tr>
              <a:tr h="370840">
                <a:tc>
                  <a:txBody>
                    <a:bodyPr/>
                    <a:lstStyle/>
                    <a:p>
                      <a:r>
                        <a:rPr lang="hu-HU" sz="1500" b="0" i="0" kern="1200" dirty="0" err="1">
                          <a:solidFill>
                            <a:schemeClr val="dk1"/>
                          </a:solidFill>
                          <a:effectLst/>
                          <a:latin typeface="+mn-lt"/>
                          <a:ea typeface="+mn-ea"/>
                          <a:cs typeface="+mn-cs"/>
                        </a:rPr>
                        <a:t>My</a:t>
                      </a:r>
                      <a:r>
                        <a:rPr lang="hu-HU" sz="1500" b="0" i="0" kern="1200" dirty="0">
                          <a:solidFill>
                            <a:schemeClr val="dk1"/>
                          </a:solidFill>
                          <a:effectLst/>
                          <a:latin typeface="+mn-lt"/>
                          <a:ea typeface="+mn-ea"/>
                          <a:cs typeface="+mn-cs"/>
                        </a:rPr>
                        <a:t> </a:t>
                      </a:r>
                      <a:r>
                        <a:rPr lang="hu-HU" sz="1500" b="0" i="0" kern="1200" dirty="0" err="1">
                          <a:solidFill>
                            <a:schemeClr val="dk1"/>
                          </a:solidFill>
                          <a:effectLst/>
                          <a:latin typeface="+mn-lt"/>
                          <a:ea typeface="+mn-ea"/>
                          <a:cs typeface="+mn-cs"/>
                        </a:rPr>
                        <a:t>teammate's</a:t>
                      </a:r>
                      <a:r>
                        <a:rPr lang="hu-HU" sz="1500" b="0" i="0" kern="1200" dirty="0">
                          <a:solidFill>
                            <a:schemeClr val="dk1"/>
                          </a:solidFill>
                          <a:effectLst/>
                          <a:latin typeface="+mn-lt"/>
                          <a:ea typeface="+mn-ea"/>
                          <a:cs typeface="+mn-cs"/>
                        </a:rPr>
                        <a:t> </a:t>
                      </a:r>
                      <a:r>
                        <a:rPr lang="hu-HU" sz="1500" b="0" i="0" kern="1200" dirty="0" err="1">
                          <a:solidFill>
                            <a:schemeClr val="dk1"/>
                          </a:solidFill>
                          <a:effectLst/>
                          <a:latin typeface="+mn-lt"/>
                          <a:ea typeface="+mn-ea"/>
                          <a:cs typeface="+mn-cs"/>
                        </a:rPr>
                        <a:t>work</a:t>
                      </a:r>
                      <a:endParaRPr lang="hu-HU" sz="1500" dirty="0"/>
                    </a:p>
                  </a:txBody>
                  <a:tcPr/>
                </a:tc>
                <a:extLst>
                  <a:ext uri="{0D108BD9-81ED-4DB2-BD59-A6C34878D82A}">
                    <a16:rowId xmlns:a16="http://schemas.microsoft.com/office/drawing/2014/main" val="18752844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hu-HU" sz="1500" b="0" i="0" kern="1200" dirty="0" err="1">
                          <a:solidFill>
                            <a:schemeClr val="dk1"/>
                          </a:solidFill>
                          <a:effectLst/>
                          <a:latin typeface="Roboto" panose="02000000000000000000" pitchFamily="2" charset="0"/>
                          <a:ea typeface="Roboto" panose="02000000000000000000" pitchFamily="2" charset="0"/>
                          <a:cs typeface="Roboto" panose="02000000000000000000" pitchFamily="2" charset="0"/>
                        </a:rPr>
                        <a:t>checked</a:t>
                      </a:r>
                      <a:r>
                        <a:rPr lang="hu-HU" sz="1500" b="0" i="0" kern="1200" dirty="0">
                          <a:solidFill>
                            <a:schemeClr val="dk1"/>
                          </a:solidFill>
                          <a:effectLst/>
                          <a:latin typeface="Roboto" panose="02000000000000000000" pitchFamily="2" charset="0"/>
                          <a:ea typeface="Roboto" panose="02000000000000000000" pitchFamily="2" charset="0"/>
                          <a:cs typeface="Roboto" panose="02000000000000000000" pitchFamily="2" charset="0"/>
                        </a:rPr>
                        <a:t> </a:t>
                      </a:r>
                      <a:r>
                        <a:rPr lang="hu-HU" sz="1500" b="0" i="0" kern="1200" dirty="0" err="1">
                          <a:solidFill>
                            <a:schemeClr val="dk1"/>
                          </a:solidFill>
                          <a:effectLst/>
                          <a:latin typeface="Roboto" panose="02000000000000000000" pitchFamily="2" charset="0"/>
                          <a:ea typeface="Roboto" panose="02000000000000000000" pitchFamily="2" charset="0"/>
                          <a:cs typeface="Roboto" panose="02000000000000000000" pitchFamily="2" charset="0"/>
                        </a:rPr>
                        <a:t>the</a:t>
                      </a:r>
                      <a:r>
                        <a:rPr lang="hu-HU" sz="1500" b="0" i="0" kern="1200" dirty="0">
                          <a:solidFill>
                            <a:schemeClr val="dk1"/>
                          </a:solidFill>
                          <a:effectLst/>
                          <a:latin typeface="Roboto" panose="02000000000000000000" pitchFamily="2" charset="0"/>
                          <a:ea typeface="Roboto" panose="02000000000000000000" pitchFamily="2" charset="0"/>
                          <a:cs typeface="Roboto" panose="02000000000000000000" pitchFamily="2" charset="0"/>
                        </a:rPr>
                        <a:t> </a:t>
                      </a:r>
                      <a:r>
                        <a:rPr lang="hu-HU" sz="1500" b="0" i="0" kern="1200" dirty="0" err="1">
                          <a:solidFill>
                            <a:schemeClr val="dk1"/>
                          </a:solidFill>
                          <a:effectLst/>
                          <a:latin typeface="Roboto" panose="02000000000000000000" pitchFamily="2" charset="0"/>
                          <a:ea typeface="Roboto" panose="02000000000000000000" pitchFamily="2" charset="0"/>
                          <a:cs typeface="Roboto" panose="02000000000000000000" pitchFamily="2" charset="0"/>
                        </a:rPr>
                        <a:t>visual</a:t>
                      </a:r>
                      <a:r>
                        <a:rPr lang="hu-HU" sz="1500" b="0" i="0" kern="1200" dirty="0">
                          <a:solidFill>
                            <a:schemeClr val="dk1"/>
                          </a:solidFill>
                          <a:effectLst/>
                          <a:latin typeface="Roboto" panose="02000000000000000000" pitchFamily="2" charset="0"/>
                          <a:ea typeface="Roboto" panose="02000000000000000000" pitchFamily="2" charset="0"/>
                          <a:cs typeface="Roboto" panose="02000000000000000000" pitchFamily="2" charset="0"/>
                        </a:rPr>
                        <a:t> </a:t>
                      </a:r>
                      <a:r>
                        <a:rPr lang="hu-HU" sz="1500" b="0" i="0" kern="1200" dirty="0" err="1">
                          <a:solidFill>
                            <a:schemeClr val="dk1"/>
                          </a:solidFill>
                          <a:effectLst/>
                          <a:latin typeface="Roboto" panose="02000000000000000000" pitchFamily="2" charset="0"/>
                          <a:ea typeface="Roboto" panose="02000000000000000000" pitchFamily="2" charset="0"/>
                          <a:cs typeface="Roboto" panose="02000000000000000000" pitchFamily="2" charset="0"/>
                        </a:rPr>
                        <a:t>layout</a:t>
                      </a:r>
                      <a:endParaRPr lang="hu-HU" sz="1500" dirty="0">
                        <a:latin typeface="Roboto" panose="02000000000000000000" pitchFamily="2" charset="0"/>
                        <a:ea typeface="Roboto" panose="02000000000000000000" pitchFamily="2" charset="0"/>
                        <a:cs typeface="Roboto" panose="02000000000000000000" pitchFamily="2" charset="0"/>
                      </a:endParaRPr>
                    </a:p>
                  </a:txBody>
                  <a:tcPr/>
                </a:tc>
                <a:extLst>
                  <a:ext uri="{0D108BD9-81ED-4DB2-BD59-A6C34878D82A}">
                    <a16:rowId xmlns:a16="http://schemas.microsoft.com/office/drawing/2014/main" val="3621838046"/>
                  </a:ext>
                </a:extLst>
              </a:tr>
              <a:tr h="370840">
                <a:tc>
                  <a:txBody>
                    <a:bodyPr/>
                    <a:lstStyle/>
                    <a:p>
                      <a:r>
                        <a:rPr lang="hu-HU" sz="1500" b="0" i="0" kern="1200" dirty="0" err="1">
                          <a:solidFill>
                            <a:schemeClr val="dk1"/>
                          </a:solidFill>
                          <a:effectLst/>
                          <a:latin typeface="+mn-lt"/>
                          <a:ea typeface="+mn-ea"/>
                          <a:cs typeface="+mn-cs"/>
                        </a:rPr>
                        <a:t>Classmate's</a:t>
                      </a:r>
                      <a:r>
                        <a:rPr lang="hu-HU" sz="1500" b="0" i="0" kern="1200" dirty="0">
                          <a:solidFill>
                            <a:schemeClr val="dk1"/>
                          </a:solidFill>
                          <a:effectLst/>
                          <a:latin typeface="+mn-lt"/>
                          <a:ea typeface="+mn-ea"/>
                          <a:cs typeface="+mn-cs"/>
                        </a:rPr>
                        <a:t> </a:t>
                      </a:r>
                      <a:r>
                        <a:rPr lang="hu-HU" sz="1500" b="0" i="0" kern="1200" dirty="0" err="1">
                          <a:solidFill>
                            <a:schemeClr val="dk1"/>
                          </a:solidFill>
                          <a:effectLst/>
                          <a:latin typeface="+mn-lt"/>
                          <a:ea typeface="+mn-ea"/>
                          <a:cs typeface="+mn-cs"/>
                        </a:rPr>
                        <a:t>opinion</a:t>
                      </a:r>
                      <a:endParaRPr lang="hu-HU" sz="1500" dirty="0"/>
                    </a:p>
                  </a:txBody>
                  <a:tcPr/>
                </a:tc>
                <a:extLst>
                  <a:ext uri="{0D108BD9-81ED-4DB2-BD59-A6C34878D82A}">
                    <a16:rowId xmlns:a16="http://schemas.microsoft.com/office/drawing/2014/main" val="4149878926"/>
                  </a:ext>
                </a:extLst>
              </a:tr>
            </a:tbl>
          </a:graphicData>
        </a:graphic>
      </p:graphicFrame>
      <p:sp>
        <p:nvSpPr>
          <p:cNvPr id="13" name="Szövegdoboz 12">
            <a:extLst>
              <a:ext uri="{FF2B5EF4-FFF2-40B4-BE49-F238E27FC236}">
                <a16:creationId xmlns:a16="http://schemas.microsoft.com/office/drawing/2014/main" id="{98CF06CA-C244-96E3-2808-5D2638BC123E}"/>
              </a:ext>
            </a:extLst>
          </p:cNvPr>
          <p:cNvSpPr txBox="1"/>
          <p:nvPr/>
        </p:nvSpPr>
        <p:spPr>
          <a:xfrm>
            <a:off x="5280155" y="6073765"/>
            <a:ext cx="1316771" cy="707886"/>
          </a:xfrm>
          <a:prstGeom prst="rect">
            <a:avLst/>
          </a:prstGeom>
          <a:noFill/>
          <a:effectLst>
            <a:outerShdw blurRad="419100" dist="50800" dir="5400000" algn="t" rotWithShape="0">
              <a:prstClr val="black">
                <a:alpha val="40000"/>
              </a:prstClr>
            </a:outerShdw>
          </a:effectLst>
        </p:spPr>
        <p:txBody>
          <a:bodyPr wrap="none" rtlCol="0">
            <a:spAutoFit/>
          </a:bodyPr>
          <a:lstStyle/>
          <a:p>
            <a:r>
              <a:rPr lang="hu-HU" sz="4000" dirty="0" err="1">
                <a:solidFill>
                  <a:schemeClr val="bg1"/>
                </a:solidFill>
                <a:effectLst>
                  <a:outerShdw blurRad="419100" dist="50800" dir="5400000" algn="t" rotWithShape="0">
                    <a:prstClr val="black">
                      <a:alpha val="40000"/>
                    </a:prstClr>
                  </a:outerShdw>
                </a:effectLst>
              </a:rPr>
              <a:t>Tests</a:t>
            </a:r>
            <a:endParaRPr lang="hu-HU" sz="4000" dirty="0">
              <a:solidFill>
                <a:schemeClr val="bg1"/>
              </a:solidFill>
              <a:effectLst>
                <a:outerShdw blurRad="419100" dist="50800" dir="5400000" algn="t" rotWithShape="0">
                  <a:prstClr val="black">
                    <a:alpha val="40000"/>
                  </a:prstClr>
                </a:outerShdw>
              </a:effectLst>
            </a:endParaRPr>
          </a:p>
        </p:txBody>
      </p:sp>
      <p:pic>
        <p:nvPicPr>
          <p:cNvPr id="15" name="Ábra 14" descr="Ellenőrzőlista">
            <a:extLst>
              <a:ext uri="{FF2B5EF4-FFF2-40B4-BE49-F238E27FC236}">
                <a16:creationId xmlns:a16="http://schemas.microsoft.com/office/drawing/2014/main" id="{C8CB4FF2-02A4-650A-B0A9-F3B43DC59E3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048252" y="4448800"/>
            <a:ext cx="1780579" cy="1780579"/>
          </a:xfrm>
          <a:prstGeom prst="rect">
            <a:avLst/>
          </a:prstGeom>
          <a:effectLst>
            <a:outerShdw blurRad="419100" dist="50800" dir="5400000" algn="t" rotWithShape="0">
              <a:prstClr val="black">
                <a:alpha val="40000"/>
              </a:prstClr>
            </a:outerShdw>
          </a:effectLst>
        </p:spPr>
      </p:pic>
    </p:spTree>
    <p:extLst>
      <p:ext uri="{BB962C8B-B14F-4D97-AF65-F5344CB8AC3E}">
        <p14:creationId xmlns:p14="http://schemas.microsoft.com/office/powerpoint/2010/main" val="249214276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60000"/>
                    </a14:imgEffect>
                  </a14:imgLayer>
                </a14:imgProps>
              </a:ext>
            </a:extLst>
          </a:blip>
          <a:srcRect/>
          <a:stretch>
            <a:fillRect t="-9000" b="-9000"/>
          </a:stretch>
        </a:blipFill>
        <a:effectLst/>
      </p:bgPr>
    </p:bg>
    <p:spTree>
      <p:nvGrpSpPr>
        <p:cNvPr id="1" name=""/>
        <p:cNvGrpSpPr/>
        <p:nvPr/>
      </p:nvGrpSpPr>
      <p:grpSpPr>
        <a:xfrm>
          <a:off x="0" y="0"/>
          <a:ext cx="0" cy="0"/>
          <a:chOff x="0" y="0"/>
          <a:chExt cx="0" cy="0"/>
        </a:xfrm>
      </p:grpSpPr>
      <p:sp>
        <p:nvSpPr>
          <p:cNvPr id="2" name="Szövegdoboz 1">
            <a:extLst>
              <a:ext uri="{FF2B5EF4-FFF2-40B4-BE49-F238E27FC236}">
                <a16:creationId xmlns:a16="http://schemas.microsoft.com/office/drawing/2014/main" id="{C757BA14-0850-8668-643C-CB4C418AAD01}"/>
              </a:ext>
            </a:extLst>
          </p:cNvPr>
          <p:cNvSpPr txBox="1"/>
          <p:nvPr/>
        </p:nvSpPr>
        <p:spPr>
          <a:xfrm>
            <a:off x="4351738" y="1181100"/>
            <a:ext cx="3002745" cy="830997"/>
          </a:xfrm>
          <a:prstGeom prst="rect">
            <a:avLst/>
          </a:prstGeom>
          <a:noFill/>
          <a:effectLst>
            <a:outerShdw blurRad="419100" dist="50800" dir="5400000" algn="t" rotWithShape="0">
              <a:prstClr val="black">
                <a:alpha val="40000"/>
              </a:prstClr>
            </a:outerShdw>
          </a:effectLst>
        </p:spPr>
        <p:txBody>
          <a:bodyPr wrap="none" rtlCol="0">
            <a:spAutoFit/>
          </a:bodyPr>
          <a:lstStyle/>
          <a:p>
            <a:r>
              <a:rPr lang="hu-HU" sz="4800" dirty="0">
                <a:solidFill>
                  <a:schemeClr val="bg1"/>
                </a:solidFill>
                <a:effectLst>
                  <a:outerShdw blurRad="419100" dist="508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rPr>
              <a:t>The </a:t>
            </a:r>
            <a:r>
              <a:rPr lang="hu-HU" sz="4800" dirty="0" err="1">
                <a:solidFill>
                  <a:schemeClr val="bg1"/>
                </a:solidFill>
                <a:effectLst>
                  <a:outerShdw blurRad="419100" dist="508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rPr>
              <a:t>future</a:t>
            </a:r>
            <a:endParaRPr lang="hu-HU" sz="4800" dirty="0">
              <a:solidFill>
                <a:schemeClr val="bg1"/>
              </a:solidFill>
              <a:effectLst>
                <a:outerShdw blurRad="419100" dist="508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endParaRPr>
          </a:p>
        </p:txBody>
      </p:sp>
      <p:pic>
        <p:nvPicPr>
          <p:cNvPr id="4" name="Ábra 3" descr="Óra">
            <a:extLst>
              <a:ext uri="{FF2B5EF4-FFF2-40B4-BE49-F238E27FC236}">
                <a16:creationId xmlns:a16="http://schemas.microsoft.com/office/drawing/2014/main" id="{E8614ABF-857D-94C5-2114-7B4DD31B937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257799" y="123824"/>
            <a:ext cx="1190625" cy="1190625"/>
          </a:xfrm>
          <a:prstGeom prst="rect">
            <a:avLst/>
          </a:prstGeom>
          <a:effectLst>
            <a:outerShdw blurRad="419100" dist="50800" dir="5400000" algn="t" rotWithShape="0">
              <a:prstClr val="black">
                <a:alpha val="40000"/>
              </a:prstClr>
            </a:outerShdw>
          </a:effectLst>
        </p:spPr>
      </p:pic>
      <p:graphicFrame>
        <p:nvGraphicFramePr>
          <p:cNvPr id="9" name="Diagram 8">
            <a:extLst>
              <a:ext uri="{FF2B5EF4-FFF2-40B4-BE49-F238E27FC236}">
                <a16:creationId xmlns:a16="http://schemas.microsoft.com/office/drawing/2014/main" id="{A01C6547-B6CE-6E24-1086-57ABA82E4AD0}"/>
              </a:ext>
            </a:extLst>
          </p:cNvPr>
          <p:cNvGraphicFramePr/>
          <p:nvPr>
            <p:extLst>
              <p:ext uri="{D42A27DB-BD31-4B8C-83A1-F6EECF244321}">
                <p14:modId xmlns:p14="http://schemas.microsoft.com/office/powerpoint/2010/main" val="2796624937"/>
              </p:ext>
            </p:extLst>
          </p:nvPr>
        </p:nvGraphicFramePr>
        <p:xfrm>
          <a:off x="-61278" y="2857500"/>
          <a:ext cx="5324476" cy="3559195"/>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13" name="Diagram 12">
            <a:extLst>
              <a:ext uri="{FF2B5EF4-FFF2-40B4-BE49-F238E27FC236}">
                <a16:creationId xmlns:a16="http://schemas.microsoft.com/office/drawing/2014/main" id="{AAC0ABF3-903F-104A-2729-443FD80F40A9}"/>
              </a:ext>
            </a:extLst>
          </p:cNvPr>
          <p:cNvGraphicFramePr/>
          <p:nvPr>
            <p:extLst>
              <p:ext uri="{D42A27DB-BD31-4B8C-83A1-F6EECF244321}">
                <p14:modId xmlns:p14="http://schemas.microsoft.com/office/powerpoint/2010/main" val="1459293233"/>
              </p:ext>
            </p:extLst>
          </p:nvPr>
        </p:nvGraphicFramePr>
        <p:xfrm>
          <a:off x="7354483" y="1770788"/>
          <a:ext cx="4899978" cy="2597170"/>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Tree>
    <p:extLst>
      <p:ext uri="{BB962C8B-B14F-4D97-AF65-F5344CB8AC3E}">
        <p14:creationId xmlns:p14="http://schemas.microsoft.com/office/powerpoint/2010/main" val="400653208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6F6C1FFD-B8C9-9448-5AF0-90B85588DE50}"/>
            </a:ext>
          </a:extLst>
        </p:cNvPr>
        <p:cNvGrpSpPr/>
        <p:nvPr/>
      </p:nvGrpSpPr>
      <p:grpSpPr>
        <a:xfrm>
          <a:off x="0" y="0"/>
          <a:ext cx="0" cy="0"/>
          <a:chOff x="0" y="0"/>
          <a:chExt cx="0" cy="0"/>
        </a:xfrm>
      </p:grpSpPr>
      <p:sp>
        <p:nvSpPr>
          <p:cNvPr id="2" name="Oval 5">
            <a:extLst>
              <a:ext uri="{FF2B5EF4-FFF2-40B4-BE49-F238E27FC236}">
                <a16:creationId xmlns:a16="http://schemas.microsoft.com/office/drawing/2014/main" id="{85B95C92-BCCB-50D1-446A-AC3DA518C666}"/>
              </a:ext>
            </a:extLst>
          </p:cNvPr>
          <p:cNvSpPr/>
          <p:nvPr/>
        </p:nvSpPr>
        <p:spPr>
          <a:xfrm>
            <a:off x="2692249" y="139548"/>
            <a:ext cx="6578903" cy="6578903"/>
          </a:xfrm>
          <a:prstGeom prst="ellipse">
            <a:avLst/>
          </a:prstGeom>
          <a:solidFill>
            <a:srgbClr val="6F5C54">
              <a:alpha val="40000"/>
            </a:srgbClr>
          </a:solidFill>
          <a:ln w="127000">
            <a:solidFill>
              <a:schemeClr val="bg1"/>
            </a:solidFill>
          </a:ln>
          <a:effectLst>
            <a:outerShdw dist="38100" dir="2700000">
              <a:srgbClr val="FFFFFF">
                <a:alpha val="40000"/>
              </a:srgbClr>
            </a:outerShdw>
          </a:effectLst>
        </p:spPr>
        <p:style>
          <a:lnRef idx="2">
            <a:schemeClr val="accent4">
              <a:shade val="15000"/>
            </a:schemeClr>
          </a:lnRef>
          <a:fillRef idx="1">
            <a:schemeClr val="accent4"/>
          </a:fillRef>
          <a:effectRef idx="0">
            <a:schemeClr val="accent4"/>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hu-HU"/>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3" name="Szövegdoboz 2">
            <a:extLst>
              <a:ext uri="{FF2B5EF4-FFF2-40B4-BE49-F238E27FC236}">
                <a16:creationId xmlns:a16="http://schemas.microsoft.com/office/drawing/2014/main" id="{294E4ACC-EF0A-F986-217A-15AAC5CE54AC}"/>
              </a:ext>
            </a:extLst>
          </p:cNvPr>
          <p:cNvSpPr txBox="1"/>
          <p:nvPr/>
        </p:nvSpPr>
        <p:spPr>
          <a:xfrm>
            <a:off x="3276598" y="2504895"/>
            <a:ext cx="5410200" cy="2585323"/>
          </a:xfrm>
          <a:prstGeom prst="rect">
            <a:avLst/>
          </a:prstGeom>
          <a:noFill/>
          <a:effectLst>
            <a:outerShdw blurRad="419100" dist="50800" dir="5400000" algn="ctr" rotWithShape="0">
              <a:schemeClr val="tx1">
                <a:alpha val="40000"/>
              </a:schemeClr>
            </a:outerShdw>
          </a:effectLst>
        </p:spPr>
        <p:txBody>
          <a:bodyPr wrap="square" rtlCol="0">
            <a:spAutoFit/>
          </a:bodyPr>
          <a:lstStyle/>
          <a:p>
            <a:pPr algn="ctr"/>
            <a:r>
              <a:rPr lang="en-US" sz="5400" b="0" i="0" dirty="0">
                <a:solidFill>
                  <a:schemeClr val="bg1"/>
                </a:solidFill>
                <a:effectLst>
                  <a:outerShdw blurRad="419100" dist="50800" dir="5400000" algn="t" rotWithShape="0">
                    <a:prstClr val="black">
                      <a:alpha val="40000"/>
                    </a:prstClr>
                  </a:outerShdw>
                </a:effectLst>
                <a:latin typeface="Roboto" panose="02000000000000000000" pitchFamily="2" charset="0"/>
              </a:rPr>
              <a:t>History and features of our website</a:t>
            </a:r>
            <a:endParaRPr lang="hu-HU" sz="5000" dirty="0">
              <a:solidFill>
                <a:schemeClr val="bg1"/>
              </a:solidFill>
              <a:effectLst>
                <a:outerShdw blurRad="419100" dist="50800" dir="5400000" algn="t" rotWithShape="0">
                  <a:prstClr val="black">
                    <a:alpha val="40000"/>
                  </a:prstClr>
                </a:outerShdw>
              </a:effectLst>
              <a:latin typeface="Raleway" panose="020F0502020204030204" pitchFamily="2" charset="-18"/>
              <a:cs typeface="Calibri" panose="020F0502020204030204" pitchFamily="34" charset="0"/>
            </a:endParaRPr>
          </a:p>
        </p:txBody>
      </p:sp>
      <p:sp>
        <p:nvSpPr>
          <p:cNvPr id="6" name="AutoShape 2" descr="A realistic 3D-rendered image of a food platter featuring four distinct dishes: Mac and Cheese (creamy pasta with melted cheese), Aloo Gobi (Indian-style spiced potatoes and cauliflower), Túrós Csusza (Hungarian pasta with cottage cheese and crispy bacon), and Sertéspörkölt with nokedli (Hungarian pork stew with dumplings). The dishes are arranged on a dark wooden table with soft lighting, creating a cozy and appetizing atmosphere.">
            <a:extLst>
              <a:ext uri="{FF2B5EF4-FFF2-40B4-BE49-F238E27FC236}">
                <a16:creationId xmlns:a16="http://schemas.microsoft.com/office/drawing/2014/main" id="{3F766172-9C49-26C6-56C8-D1EE5581104B}"/>
              </a:ext>
            </a:extLst>
          </p:cNvPr>
          <p:cNvSpPr>
            <a:spLocks noChangeAspect="1" noChangeArrowheads="1"/>
          </p:cNvSpPr>
          <p:nvPr/>
        </p:nvSpPr>
        <p:spPr bwMode="auto">
          <a:xfrm>
            <a:off x="2667000" y="0"/>
            <a:ext cx="6858000" cy="6858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u-HU"/>
          </a:p>
        </p:txBody>
      </p:sp>
      <p:sp>
        <p:nvSpPr>
          <p:cNvPr id="7" name="AutoShape 4" descr="A realistic 3D-rendered image of a food platter featuring four distinct dishes: Mac and Cheese (creamy pasta with melted cheese), Aloo Gobi (Indian-style spiced potatoes and cauliflower), Túrós Csusza (Hungarian pasta with cottage cheese and crispy bacon), and Sertéspörkölt with nokedli (Hungarian pork stew with dumplings). The dishes are arranged on a dark wooden table with soft lighting, creating a cozy and appetizing atmosphere.">
            <a:extLst>
              <a:ext uri="{FF2B5EF4-FFF2-40B4-BE49-F238E27FC236}">
                <a16:creationId xmlns:a16="http://schemas.microsoft.com/office/drawing/2014/main" id="{C44F44B0-B0B7-5522-F94D-774C60DBAF96}"/>
              </a:ext>
            </a:extLst>
          </p:cNvPr>
          <p:cNvSpPr>
            <a:spLocks noChangeAspect="1" noChangeArrowheads="1"/>
          </p:cNvSpPr>
          <p:nvPr/>
        </p:nvSpPr>
        <p:spPr bwMode="auto">
          <a:xfrm>
            <a:off x="2819400" y="152400"/>
            <a:ext cx="6858000" cy="6858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u-HU"/>
          </a:p>
        </p:txBody>
      </p:sp>
      <p:pic>
        <p:nvPicPr>
          <p:cNvPr id="8" name="Ábra 7" descr="Körkörös folyamatábra">
            <a:extLst>
              <a:ext uri="{FF2B5EF4-FFF2-40B4-BE49-F238E27FC236}">
                <a16:creationId xmlns:a16="http://schemas.microsoft.com/office/drawing/2014/main" id="{D558B9BF-CFEB-CF4D-950D-B72E3B8EFD0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646110" y="152400"/>
            <a:ext cx="2671177" cy="2671177"/>
          </a:xfrm>
          <a:prstGeom prst="rect">
            <a:avLst/>
          </a:prstGeom>
          <a:effectLst>
            <a:outerShdw blurRad="419100" dir="5400000" algn="ctr" rotWithShape="0">
              <a:prstClr val="black">
                <a:alpha val="40000"/>
              </a:prstClr>
            </a:outerShdw>
          </a:effectLst>
        </p:spPr>
      </p:pic>
    </p:spTree>
    <p:extLst>
      <p:ext uri="{BB962C8B-B14F-4D97-AF65-F5344CB8AC3E}">
        <p14:creationId xmlns:p14="http://schemas.microsoft.com/office/powerpoint/2010/main" val="1233764987"/>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39000" b="-39000"/>
          </a:stretch>
        </a:blipFill>
        <a:effectLst/>
      </p:bgPr>
    </p:bg>
    <p:spTree>
      <p:nvGrpSpPr>
        <p:cNvPr id="1" name="">
          <a:extLst>
            <a:ext uri="{FF2B5EF4-FFF2-40B4-BE49-F238E27FC236}">
              <a16:creationId xmlns:a16="http://schemas.microsoft.com/office/drawing/2014/main" id="{44B10511-5DAB-5CBB-283C-D3B2C81CB349}"/>
            </a:ext>
          </a:extLst>
        </p:cNvPr>
        <p:cNvGrpSpPr/>
        <p:nvPr/>
      </p:nvGrpSpPr>
      <p:grpSpPr>
        <a:xfrm>
          <a:off x="0" y="0"/>
          <a:ext cx="0" cy="0"/>
          <a:chOff x="0" y="0"/>
          <a:chExt cx="0" cy="0"/>
        </a:xfrm>
      </p:grpSpPr>
      <p:sp>
        <p:nvSpPr>
          <p:cNvPr id="2" name="Oval 5">
            <a:extLst>
              <a:ext uri="{FF2B5EF4-FFF2-40B4-BE49-F238E27FC236}">
                <a16:creationId xmlns:a16="http://schemas.microsoft.com/office/drawing/2014/main" id="{9DFD705F-9138-E3CD-3038-E4D3BA71F302}"/>
              </a:ext>
            </a:extLst>
          </p:cNvPr>
          <p:cNvSpPr/>
          <p:nvPr/>
        </p:nvSpPr>
        <p:spPr>
          <a:xfrm>
            <a:off x="-1455776" y="-4122776"/>
            <a:ext cx="15103551" cy="15103551"/>
          </a:xfrm>
          <a:prstGeom prst="ellipse">
            <a:avLst/>
          </a:prstGeom>
          <a:noFill/>
          <a:ln w="127000">
            <a:solidFill>
              <a:schemeClr val="bg1"/>
            </a:solidFill>
          </a:ln>
          <a:effectLst>
            <a:outerShdw dist="38100" dir="2700000">
              <a:srgbClr val="FFFFFF">
                <a:alpha val="40000"/>
              </a:srgbClr>
            </a:outerShdw>
          </a:effectLst>
        </p:spPr>
        <p:style>
          <a:lnRef idx="2">
            <a:schemeClr val="accent4">
              <a:shade val="15000"/>
            </a:schemeClr>
          </a:lnRef>
          <a:fillRef idx="1">
            <a:schemeClr val="accent4"/>
          </a:fillRef>
          <a:effectRef idx="0">
            <a:schemeClr val="accent4"/>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hu-HU"/>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9" name="AutoShape 10" descr="A realistic 3D-rendered image of a food platter featuring four distinct dishes: Mac and Cheese (creamy pasta with melted cheese), Aloo Gobi (Indian-style spiced potatoes and cauliflower), Túrós Csusza (Hungarian pasta with cottage cheese and crispy bacon), and Sertéspörkölt with nokedli (Hungarian pork stew with dumplings). The dishes are arranged on a dark wooden table with soft lighting, creating a cozy and appetizing atmosphere.">
            <a:extLst>
              <a:ext uri="{FF2B5EF4-FFF2-40B4-BE49-F238E27FC236}">
                <a16:creationId xmlns:a16="http://schemas.microsoft.com/office/drawing/2014/main" id="{B2E4B284-54A4-6560-3E86-130121F0CD4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u-HU"/>
          </a:p>
        </p:txBody>
      </p:sp>
      <p:sp>
        <p:nvSpPr>
          <p:cNvPr id="10" name="AutoShape 12" descr="A realistic 3D-rendered image of a food platter featuring four distinct dishes: Mac and Cheese (creamy pasta with melted cheese), Aloo Gobi (Indian-style spiced potatoes and cauliflower), Túrós Csusza (Hungarian pasta with cottage cheese and crispy bacon), and Sertéspörkölt with nokedli (Hungarian pork stew with dumplings). The dishes are arranged on a dark wooden table with soft lighting, creating a cozy and appetizing atmosphere.">
            <a:extLst>
              <a:ext uri="{FF2B5EF4-FFF2-40B4-BE49-F238E27FC236}">
                <a16:creationId xmlns:a16="http://schemas.microsoft.com/office/drawing/2014/main" id="{A3574AA5-6C3C-C12E-3606-5DE917BFD935}"/>
              </a:ext>
            </a:extLst>
          </p:cNvPr>
          <p:cNvSpPr>
            <a:spLocks noChangeAspect="1" noChangeArrowheads="1"/>
          </p:cNvSpPr>
          <p:nvPr/>
        </p:nvSpPr>
        <p:spPr bwMode="auto">
          <a:xfrm>
            <a:off x="2667000" y="0"/>
            <a:ext cx="6858000" cy="6858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u-HU"/>
          </a:p>
        </p:txBody>
      </p:sp>
      <p:sp>
        <p:nvSpPr>
          <p:cNvPr id="11" name="AutoShape 14" descr="A realistic 3D-rendered image of a food platter featuring four distinct dishes: Mac and Cheese (creamy pasta with melted cheese), Aloo Gobi (Indian-style spiced potatoes and cauliflower), Túrós Csusza (Hungarian pasta with cottage cheese and crispy bacon), and Sertéspörkölt with nokedli (Hungarian pork stew with dumplings). The dishes are arranged on a dark wooden table with soft lighting, creating a cozy and appetizing atmosphere.">
            <a:extLst>
              <a:ext uri="{FF2B5EF4-FFF2-40B4-BE49-F238E27FC236}">
                <a16:creationId xmlns:a16="http://schemas.microsoft.com/office/drawing/2014/main" id="{C02DF752-74C6-9A07-E8A5-035CB67EF06B}"/>
              </a:ext>
            </a:extLst>
          </p:cNvPr>
          <p:cNvSpPr>
            <a:spLocks noChangeAspect="1" noChangeArrowheads="1"/>
          </p:cNvSpPr>
          <p:nvPr/>
        </p:nvSpPr>
        <p:spPr bwMode="auto">
          <a:xfrm>
            <a:off x="2819400" y="152400"/>
            <a:ext cx="6858000" cy="6858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u-HU"/>
          </a:p>
        </p:txBody>
      </p:sp>
      <p:sp>
        <p:nvSpPr>
          <p:cNvPr id="15" name="AutoShape 22" descr="A realistic 3D-rendered image of a food platter featuring four distinct dishes: Mac and Cheese (creamy pasta with melted cheese), Aloo Gobi (Indian-style spiced potatoes and cauliflower), Túrós Csusza (Hungarian pasta with cottage cheese and crispy bacon), and Sertéspörkölt with nokedli (Hungarian pork stew with dumplings). The dishes are arranged on a dark wooden table with soft lighting, creating a cozy and appetizing atmosphere.">
            <a:extLst>
              <a:ext uri="{FF2B5EF4-FFF2-40B4-BE49-F238E27FC236}">
                <a16:creationId xmlns:a16="http://schemas.microsoft.com/office/drawing/2014/main" id="{B07FEDC1-EF07-40E4-39D7-A2684954C80C}"/>
              </a:ext>
            </a:extLst>
          </p:cNvPr>
          <p:cNvSpPr>
            <a:spLocks noChangeAspect="1" noChangeArrowheads="1"/>
          </p:cNvSpPr>
          <p:nvPr/>
        </p:nvSpPr>
        <p:spPr bwMode="auto">
          <a:xfrm>
            <a:off x="1006170" y="3429000"/>
            <a:ext cx="5394630" cy="539463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u-HU"/>
          </a:p>
        </p:txBody>
      </p:sp>
      <p:sp>
        <p:nvSpPr>
          <p:cNvPr id="21" name="TextBox 14">
            <a:extLst>
              <a:ext uri="{FF2B5EF4-FFF2-40B4-BE49-F238E27FC236}">
                <a16:creationId xmlns:a16="http://schemas.microsoft.com/office/drawing/2014/main" id="{44338B35-0937-0846-45C3-3C53B589A77E}"/>
              </a:ext>
            </a:extLst>
          </p:cNvPr>
          <p:cNvSpPr txBox="1"/>
          <p:nvPr/>
        </p:nvSpPr>
        <p:spPr>
          <a:xfrm>
            <a:off x="3082692" y="3317960"/>
            <a:ext cx="6344431" cy="220060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lnSpc>
                <a:spcPct val="90000"/>
              </a:lnSpc>
              <a:spcAft>
                <a:spcPts val="600"/>
              </a:spcAft>
            </a:pPr>
            <a:r>
              <a:rPr lang="hu-HU" sz="2800" b="1" dirty="0">
                <a:solidFill>
                  <a:schemeClr val="bg1"/>
                </a:solidFill>
                <a:effectLst>
                  <a:outerShdw blurRad="419100" sx="102000" sy="102000" algn="ctr" rotWithShape="0">
                    <a:prstClr val="black">
                      <a:alpha val="40000"/>
                    </a:prstClr>
                  </a:outerShdw>
                </a:effectLst>
              </a:rPr>
              <a:t>A</a:t>
            </a:r>
            <a:r>
              <a:rPr lang="en-US" sz="2800" b="1" dirty="0">
                <a:solidFill>
                  <a:schemeClr val="bg1"/>
                </a:solidFill>
                <a:effectLst>
                  <a:outerShdw blurRad="419100" sx="102000" sy="102000" algn="ctr" rotWithShape="0">
                    <a:prstClr val="black">
                      <a:alpha val="40000"/>
                    </a:prstClr>
                  </a:outerShdw>
                </a:effectLst>
              </a:rPr>
              <a:t> </a:t>
            </a:r>
            <a:r>
              <a:rPr lang="en-US" sz="2800" b="1" dirty="0" err="1">
                <a:solidFill>
                  <a:schemeClr val="bg1"/>
                </a:solidFill>
                <a:effectLst>
                  <a:outerShdw blurRad="419100" sx="102000" sy="102000" algn="ctr" rotWithShape="0">
                    <a:prstClr val="black">
                      <a:alpha val="40000"/>
                    </a:prstClr>
                  </a:outerShdw>
                </a:effectLst>
              </a:rPr>
              <a:t>megoldás</a:t>
            </a:r>
            <a:r>
              <a:rPr lang="en-US" sz="2800" b="1" dirty="0">
                <a:solidFill>
                  <a:schemeClr val="bg1"/>
                </a:solidFill>
                <a:effectLst>
                  <a:outerShdw blurRad="419100" sx="102000" sy="102000" algn="ctr" rotWithShape="0">
                    <a:prstClr val="black">
                      <a:alpha val="40000"/>
                    </a:prstClr>
                  </a:outerShdw>
                </a:effectLst>
              </a:rPr>
              <a:t>: </a:t>
            </a:r>
            <a:endParaRPr lang="en-US" sz="2800" dirty="0">
              <a:solidFill>
                <a:schemeClr val="bg1"/>
              </a:solidFill>
              <a:effectLst>
                <a:outerShdw blurRad="419100" sx="102000" sy="102000" algn="ctr" rotWithShape="0">
                  <a:prstClr val="black">
                    <a:alpha val="40000"/>
                  </a:prstClr>
                </a:outerShdw>
              </a:effectLst>
            </a:endParaRPr>
          </a:p>
          <a:p>
            <a:pPr>
              <a:lnSpc>
                <a:spcPct val="90000"/>
              </a:lnSpc>
              <a:spcAft>
                <a:spcPts val="600"/>
              </a:spcAft>
            </a:pPr>
            <a:endParaRPr lang="en-US" sz="2800" dirty="0">
              <a:solidFill>
                <a:schemeClr val="bg1"/>
              </a:solidFill>
              <a:effectLst>
                <a:outerShdw blurRad="419100" sx="102000" sy="102000" algn="ctr" rotWithShape="0">
                  <a:prstClr val="black">
                    <a:alpha val="40000"/>
                  </a:prstClr>
                </a:outerShdw>
              </a:effectLst>
            </a:endParaRPr>
          </a:p>
          <a:p>
            <a:pPr marL="342900" indent="-342900">
              <a:lnSpc>
                <a:spcPct val="90000"/>
              </a:lnSpc>
              <a:spcAft>
                <a:spcPts val="600"/>
              </a:spcAft>
              <a:buFont typeface="Arial"/>
              <a:buChar char="•"/>
            </a:pPr>
            <a:r>
              <a:rPr lang="en-US" dirty="0">
                <a:solidFill>
                  <a:schemeClr val="bg1"/>
                </a:solidFill>
                <a:effectLst>
                  <a:outerShdw blurRad="419100" sx="102000" sy="102000" algn="ctr" rotWithShape="0">
                    <a:prstClr val="black">
                      <a:alpha val="40000"/>
                    </a:prstClr>
                  </a:outerShdw>
                </a:effectLst>
              </a:rPr>
              <a:t>Egy admin </a:t>
            </a:r>
            <a:r>
              <a:rPr lang="en-US" dirty="0" err="1">
                <a:solidFill>
                  <a:schemeClr val="bg1"/>
                </a:solidFill>
                <a:effectLst>
                  <a:outerShdw blurRad="419100" sx="102000" sy="102000" algn="ctr" rotWithShape="0">
                    <a:prstClr val="black">
                      <a:alpha val="40000"/>
                    </a:prstClr>
                  </a:outerShdw>
                </a:effectLst>
              </a:rPr>
              <a:t>felület</a:t>
            </a:r>
            <a:r>
              <a:rPr lang="en-US" dirty="0">
                <a:solidFill>
                  <a:schemeClr val="bg1"/>
                </a:solidFill>
                <a:effectLst>
                  <a:outerShdw blurRad="419100" sx="102000" sy="102000" algn="ctr" rotWithShape="0">
                    <a:prstClr val="black">
                      <a:alpha val="40000"/>
                    </a:prstClr>
                  </a:outerShdw>
                </a:effectLst>
              </a:rPr>
              <a:t> </a:t>
            </a:r>
          </a:p>
          <a:p>
            <a:pPr marL="342900" indent="-342900">
              <a:lnSpc>
                <a:spcPct val="90000"/>
              </a:lnSpc>
              <a:spcAft>
                <a:spcPts val="600"/>
              </a:spcAft>
              <a:buFont typeface="Arial"/>
              <a:buChar char="•"/>
            </a:pPr>
            <a:r>
              <a:rPr lang="en-US" dirty="0" err="1">
                <a:solidFill>
                  <a:schemeClr val="bg1"/>
                </a:solidFill>
                <a:effectLst>
                  <a:outerShdw blurRad="419100" sx="102000" sy="102000" algn="ctr" rotWithShape="0">
                    <a:prstClr val="black">
                      <a:alpha val="40000"/>
                    </a:prstClr>
                  </a:outerShdw>
                </a:effectLst>
              </a:rPr>
              <a:t>Különböző</a:t>
            </a:r>
            <a:r>
              <a:rPr lang="en-US" dirty="0">
                <a:solidFill>
                  <a:schemeClr val="bg1"/>
                </a:solidFill>
                <a:effectLst>
                  <a:outerShdw blurRad="419100" sx="102000" sy="102000" algn="ctr" rotWithShape="0">
                    <a:prstClr val="black">
                      <a:alpha val="40000"/>
                    </a:prstClr>
                  </a:outerShdw>
                </a:effectLst>
              </a:rPr>
              <a:t> </a:t>
            </a:r>
            <a:r>
              <a:rPr lang="en-US" dirty="0" err="1">
                <a:solidFill>
                  <a:schemeClr val="bg1"/>
                </a:solidFill>
                <a:effectLst>
                  <a:outerShdw blurRad="419100" sx="102000" sy="102000" algn="ctr" rotWithShape="0">
                    <a:prstClr val="black">
                      <a:alpha val="40000"/>
                    </a:prstClr>
                  </a:outerShdw>
                </a:effectLst>
              </a:rPr>
              <a:t>preferenciák</a:t>
            </a:r>
            <a:r>
              <a:rPr lang="en-US" dirty="0">
                <a:solidFill>
                  <a:schemeClr val="bg1"/>
                </a:solidFill>
                <a:effectLst>
                  <a:outerShdw blurRad="419100" sx="102000" sy="102000" algn="ctr" rotWithShape="0">
                    <a:prstClr val="black">
                      <a:alpha val="40000"/>
                    </a:prstClr>
                  </a:outerShdw>
                </a:effectLst>
              </a:rPr>
              <a:t> </a:t>
            </a:r>
            <a:r>
              <a:rPr lang="en-US" dirty="0" err="1">
                <a:solidFill>
                  <a:schemeClr val="bg1"/>
                </a:solidFill>
                <a:effectLst>
                  <a:outerShdw blurRad="419100" sx="102000" sy="102000" algn="ctr" rotWithShape="0">
                    <a:prstClr val="black">
                      <a:alpha val="40000"/>
                    </a:prstClr>
                  </a:outerShdw>
                </a:effectLst>
              </a:rPr>
              <a:t>és</a:t>
            </a:r>
            <a:r>
              <a:rPr lang="en-US" dirty="0">
                <a:solidFill>
                  <a:schemeClr val="bg1"/>
                </a:solidFill>
                <a:effectLst>
                  <a:outerShdw blurRad="419100" sx="102000" sy="102000" algn="ctr" rotWithShape="0">
                    <a:prstClr val="black">
                      <a:alpha val="40000"/>
                    </a:prstClr>
                  </a:outerShdw>
                </a:effectLst>
              </a:rPr>
              <a:t> </a:t>
            </a:r>
            <a:r>
              <a:rPr lang="en-US" dirty="0" err="1">
                <a:solidFill>
                  <a:schemeClr val="bg1"/>
                </a:solidFill>
                <a:effectLst>
                  <a:outerShdw blurRad="419100" sx="102000" sy="102000" algn="ctr" rotWithShape="0">
                    <a:prstClr val="black">
                      <a:alpha val="40000"/>
                    </a:prstClr>
                  </a:outerShdw>
                </a:effectLst>
              </a:rPr>
              <a:t>ételérzékenységek</a:t>
            </a:r>
            <a:r>
              <a:rPr lang="en-US" dirty="0">
                <a:solidFill>
                  <a:schemeClr val="bg1"/>
                </a:solidFill>
                <a:effectLst>
                  <a:outerShdw blurRad="419100" sx="102000" sy="102000" algn="ctr" rotWithShape="0">
                    <a:prstClr val="black">
                      <a:alpha val="40000"/>
                    </a:prstClr>
                  </a:outerShdw>
                </a:effectLst>
              </a:rPr>
              <a:t> </a:t>
            </a:r>
            <a:r>
              <a:rPr lang="en-US" dirty="0" err="1">
                <a:solidFill>
                  <a:schemeClr val="bg1"/>
                </a:solidFill>
                <a:effectLst>
                  <a:outerShdw blurRad="419100" sx="102000" sy="102000" algn="ctr" rotWithShape="0">
                    <a:prstClr val="black">
                      <a:alpha val="40000"/>
                    </a:prstClr>
                  </a:outerShdw>
                </a:effectLst>
              </a:rPr>
              <a:t>kategóriák</a:t>
            </a:r>
            <a:r>
              <a:rPr lang="en-US" dirty="0">
                <a:solidFill>
                  <a:schemeClr val="bg1"/>
                </a:solidFill>
                <a:effectLst>
                  <a:outerShdw blurRad="419100" sx="102000" sy="102000" algn="ctr" rotWithShape="0">
                    <a:prstClr val="black">
                      <a:alpha val="40000"/>
                    </a:prstClr>
                  </a:outerShdw>
                </a:effectLst>
              </a:rPr>
              <a:t> </a:t>
            </a:r>
            <a:r>
              <a:rPr lang="en-US" dirty="0" err="1">
                <a:solidFill>
                  <a:schemeClr val="bg1"/>
                </a:solidFill>
                <a:effectLst>
                  <a:outerShdw blurRad="419100" sx="102000" sy="102000" algn="ctr" rotWithShape="0">
                    <a:prstClr val="black">
                      <a:alpha val="40000"/>
                    </a:prstClr>
                  </a:outerShdw>
                </a:effectLst>
              </a:rPr>
              <a:t>kiválasztásának</a:t>
            </a:r>
            <a:r>
              <a:rPr lang="en-US" dirty="0">
                <a:solidFill>
                  <a:schemeClr val="bg1"/>
                </a:solidFill>
                <a:effectLst>
                  <a:outerShdw blurRad="419100" sx="102000" sy="102000" algn="ctr" rotWithShape="0">
                    <a:prstClr val="black">
                      <a:alpha val="40000"/>
                    </a:prstClr>
                  </a:outerShdw>
                </a:effectLst>
              </a:rPr>
              <a:t> </a:t>
            </a:r>
            <a:r>
              <a:rPr lang="en-US" dirty="0" err="1">
                <a:solidFill>
                  <a:schemeClr val="bg1"/>
                </a:solidFill>
                <a:effectLst>
                  <a:outerShdw blurRad="419100" sx="102000" sy="102000" algn="ctr" rotWithShape="0">
                    <a:prstClr val="black">
                      <a:alpha val="40000"/>
                    </a:prstClr>
                  </a:outerShdw>
                </a:effectLst>
              </a:rPr>
              <a:t>lehetősége</a:t>
            </a:r>
            <a:r>
              <a:rPr lang="en-US" dirty="0">
                <a:solidFill>
                  <a:schemeClr val="bg1"/>
                </a:solidFill>
                <a:effectLst>
                  <a:outerShdw blurRad="419100" sx="102000" sy="102000" algn="ctr" rotWithShape="0">
                    <a:prstClr val="black">
                      <a:alpha val="40000"/>
                    </a:prstClr>
                  </a:outerShdw>
                </a:effectLst>
              </a:rPr>
              <a:t> </a:t>
            </a:r>
          </a:p>
          <a:p>
            <a:pPr algn="l"/>
            <a:endParaRPr lang="en-US" dirty="0"/>
          </a:p>
        </p:txBody>
      </p:sp>
      <p:sp>
        <p:nvSpPr>
          <p:cNvPr id="6" name="Szövegdoboz 5">
            <a:extLst>
              <a:ext uri="{FF2B5EF4-FFF2-40B4-BE49-F238E27FC236}">
                <a16:creationId xmlns:a16="http://schemas.microsoft.com/office/drawing/2014/main" id="{D9958336-4922-16A2-9D5D-2B4F25FB5ECF}"/>
              </a:ext>
            </a:extLst>
          </p:cNvPr>
          <p:cNvSpPr txBox="1"/>
          <p:nvPr/>
        </p:nvSpPr>
        <p:spPr>
          <a:xfrm>
            <a:off x="4125523" y="2016843"/>
            <a:ext cx="4156907" cy="1569660"/>
          </a:xfrm>
          <a:prstGeom prst="rect">
            <a:avLst/>
          </a:prstGeom>
          <a:noFill/>
        </p:spPr>
        <p:txBody>
          <a:bodyPr wrap="none" rtlCol="0">
            <a:spAutoFit/>
          </a:bodyPr>
          <a:lstStyle/>
          <a:p>
            <a:r>
              <a:rPr lang="hu-HU" sz="9600" dirty="0">
                <a:solidFill>
                  <a:schemeClr val="bg1"/>
                </a:solidFill>
                <a:effectLst>
                  <a:outerShdw blurRad="419100" sx="102000" sy="102000" algn="ctr" rotWithShape="0">
                    <a:prstClr val="black">
                      <a:alpha val="40000"/>
                    </a:prstClr>
                  </a:outerShdw>
                </a:effectLst>
                <a:latin typeface="Raleway" panose="020F0502020204030204" pitchFamily="2" charset="-18"/>
                <a:cs typeface="Calibri" panose="020F0502020204030204" pitchFamily="34" charset="0"/>
              </a:rPr>
              <a:t>Market</a:t>
            </a:r>
          </a:p>
        </p:txBody>
      </p:sp>
      <p:pic>
        <p:nvPicPr>
          <p:cNvPr id="7" name="Ábra 6" descr="Körkörös folyamatábra">
            <a:extLst>
              <a:ext uri="{FF2B5EF4-FFF2-40B4-BE49-F238E27FC236}">
                <a16:creationId xmlns:a16="http://schemas.microsoft.com/office/drawing/2014/main" id="{6AC53280-0A56-1B14-7E85-F2126E18584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608011" y="-75983"/>
            <a:ext cx="2671177" cy="2671177"/>
          </a:xfrm>
          <a:prstGeom prst="rect">
            <a:avLst/>
          </a:prstGeom>
        </p:spPr>
      </p:pic>
      <p:pic>
        <p:nvPicPr>
          <p:cNvPr id="12" name="Kép 11">
            <a:extLst>
              <a:ext uri="{FF2B5EF4-FFF2-40B4-BE49-F238E27FC236}">
                <a16:creationId xmlns:a16="http://schemas.microsoft.com/office/drawing/2014/main" id="{BD5C39B4-7BE0-39E5-CF3A-2D2F455BD33D}"/>
              </a:ext>
            </a:extLst>
          </p:cNvPr>
          <p:cNvPicPr>
            <a:picLocks noChangeAspect="1"/>
          </p:cNvPicPr>
          <p:nvPr/>
        </p:nvPicPr>
        <p:blipFill rotWithShape="1">
          <a:blip r:embed="rId6">
            <a:extLst>
              <a:ext uri="{BEBA8EAE-BF5A-486C-A8C5-ECC9F3942E4B}">
                <a14:imgProps xmlns:a14="http://schemas.microsoft.com/office/drawing/2010/main">
                  <a14:imgLayer r:embed="rId7">
                    <a14:imgEffect>
                      <a14:brightnessContrast bright="-50000"/>
                    </a14:imgEffect>
                  </a14:imgLayer>
                </a14:imgProps>
              </a:ext>
              <a:ext uri="{28A0092B-C50C-407E-A947-70E740481C1C}">
                <a14:useLocalDpi xmlns:a14="http://schemas.microsoft.com/office/drawing/2010/main" val="0"/>
              </a:ext>
            </a:extLst>
          </a:blip>
          <a:srcRect t="21875" b="21875"/>
          <a:stretch/>
        </p:blipFill>
        <p:spPr>
          <a:xfrm>
            <a:off x="-1" y="-63500"/>
            <a:ext cx="12192000" cy="6933870"/>
          </a:xfrm>
          <a:prstGeom prst="rect">
            <a:avLst/>
          </a:prstGeom>
        </p:spPr>
      </p:pic>
      <p:sp useBgFill="1">
        <p:nvSpPr>
          <p:cNvPr id="25" name="Téglalap 24">
            <a:extLst>
              <a:ext uri="{FF2B5EF4-FFF2-40B4-BE49-F238E27FC236}">
                <a16:creationId xmlns:a16="http://schemas.microsoft.com/office/drawing/2014/main" id="{15327D00-58CC-F67C-85F9-0EE79094D06A}"/>
              </a:ext>
            </a:extLst>
          </p:cNvPr>
          <p:cNvSpPr/>
          <p:nvPr/>
        </p:nvSpPr>
        <p:spPr>
          <a:xfrm>
            <a:off x="1943247" y="3714798"/>
            <a:ext cx="720492" cy="37084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13" name="Szövegdoboz 12">
            <a:extLst>
              <a:ext uri="{FF2B5EF4-FFF2-40B4-BE49-F238E27FC236}">
                <a16:creationId xmlns:a16="http://schemas.microsoft.com/office/drawing/2014/main" id="{B3D71493-ABAA-0F2D-C95A-47D4E5204DDC}"/>
              </a:ext>
            </a:extLst>
          </p:cNvPr>
          <p:cNvSpPr txBox="1"/>
          <p:nvPr/>
        </p:nvSpPr>
        <p:spPr>
          <a:xfrm>
            <a:off x="3756364" y="1496885"/>
            <a:ext cx="4785557" cy="1077218"/>
          </a:xfrm>
          <a:prstGeom prst="rect">
            <a:avLst/>
          </a:prstGeom>
          <a:noFill/>
          <a:effectLst>
            <a:outerShdw blurRad="419100" dist="50800" dir="5400000" algn="ctr" rotWithShape="0">
              <a:schemeClr val="tx1">
                <a:alpha val="40000"/>
              </a:schemeClr>
            </a:outerShdw>
          </a:effectLst>
        </p:spPr>
        <p:txBody>
          <a:bodyPr wrap="square" rtlCol="0">
            <a:spAutoFit/>
          </a:bodyPr>
          <a:lstStyle/>
          <a:p>
            <a:pPr algn="ctr"/>
            <a:r>
              <a:rPr lang="hu-HU" sz="3200" dirty="0" err="1">
                <a:solidFill>
                  <a:schemeClr val="bg1"/>
                </a:solidFill>
                <a:effectLst>
                  <a:outerShdw blurRad="419100" dist="50800" dir="5400000" algn="ctr"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rPr>
              <a:t>History</a:t>
            </a:r>
            <a:r>
              <a:rPr lang="hu-HU" sz="3200" dirty="0">
                <a:solidFill>
                  <a:schemeClr val="bg1"/>
                </a:solidFill>
                <a:effectLst>
                  <a:outerShdw blurRad="419100" dist="50800" dir="5400000" algn="ctr"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rPr>
              <a:t> and </a:t>
            </a:r>
            <a:r>
              <a:rPr lang="hu-HU" sz="3200" dirty="0" err="1">
                <a:solidFill>
                  <a:schemeClr val="bg1"/>
                </a:solidFill>
                <a:effectLst>
                  <a:outerShdw blurRad="419100" dist="50800" dir="5400000" algn="ctr"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rPr>
              <a:t>features</a:t>
            </a:r>
            <a:r>
              <a:rPr lang="hu-HU" sz="3200" dirty="0">
                <a:solidFill>
                  <a:schemeClr val="bg1"/>
                </a:solidFill>
                <a:effectLst>
                  <a:outerShdw blurRad="419100" dist="50800" dir="5400000" algn="ctr"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rPr>
              <a:t> of </a:t>
            </a:r>
            <a:r>
              <a:rPr lang="hu-HU" sz="3200" dirty="0" err="1">
                <a:solidFill>
                  <a:schemeClr val="bg1"/>
                </a:solidFill>
                <a:effectLst>
                  <a:outerShdw blurRad="419100" dist="50800" dir="5400000" algn="ctr"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rPr>
              <a:t>our</a:t>
            </a:r>
            <a:r>
              <a:rPr lang="hu-HU" sz="3200" dirty="0">
                <a:solidFill>
                  <a:schemeClr val="bg1"/>
                </a:solidFill>
                <a:effectLst>
                  <a:outerShdw blurRad="419100" dist="50800" dir="5400000" algn="ctr"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rPr>
              <a:t> website</a:t>
            </a:r>
          </a:p>
        </p:txBody>
      </p:sp>
      <p:pic>
        <p:nvPicPr>
          <p:cNvPr id="14" name="Ábra 13" descr="Körkörös folyamatábra">
            <a:extLst>
              <a:ext uri="{FF2B5EF4-FFF2-40B4-BE49-F238E27FC236}">
                <a16:creationId xmlns:a16="http://schemas.microsoft.com/office/drawing/2014/main" id="{0199372B-7A1E-4538-5CB3-00FE7955AB8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019122" y="-339500"/>
            <a:ext cx="2153754" cy="2153754"/>
          </a:xfrm>
          <a:prstGeom prst="rect">
            <a:avLst/>
          </a:prstGeom>
          <a:effectLst>
            <a:outerShdw blurRad="419100" dist="50800" dir="5400000" algn="ctr" rotWithShape="0">
              <a:schemeClr val="tx1"/>
            </a:outerShdw>
          </a:effectLst>
        </p:spPr>
      </p:pic>
      <p:sp useBgFill="1">
        <p:nvSpPr>
          <p:cNvPr id="16" name="Téglalap 15">
            <a:extLst>
              <a:ext uri="{FF2B5EF4-FFF2-40B4-BE49-F238E27FC236}">
                <a16:creationId xmlns:a16="http://schemas.microsoft.com/office/drawing/2014/main" id="{C7D67979-F1C2-1DF4-F1BF-10ECB3C1984C}"/>
              </a:ext>
            </a:extLst>
          </p:cNvPr>
          <p:cNvSpPr/>
          <p:nvPr/>
        </p:nvSpPr>
        <p:spPr>
          <a:xfrm>
            <a:off x="76907" y="3714798"/>
            <a:ext cx="720492" cy="37084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hu-HU"/>
          </a:p>
        </p:txBody>
      </p:sp>
      <p:sp useBgFill="1">
        <p:nvSpPr>
          <p:cNvPr id="24" name="Téglalap 23">
            <a:extLst>
              <a:ext uri="{FF2B5EF4-FFF2-40B4-BE49-F238E27FC236}">
                <a16:creationId xmlns:a16="http://schemas.microsoft.com/office/drawing/2014/main" id="{75D617E0-7402-FE5B-1EFB-6077F2BF1E70}"/>
              </a:ext>
            </a:extLst>
          </p:cNvPr>
          <p:cNvSpPr/>
          <p:nvPr/>
        </p:nvSpPr>
        <p:spPr>
          <a:xfrm>
            <a:off x="1010077" y="3741407"/>
            <a:ext cx="720492" cy="37084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hu-HU"/>
          </a:p>
        </p:txBody>
      </p:sp>
      <p:sp useBgFill="1">
        <p:nvSpPr>
          <p:cNvPr id="26" name="Téglalap 25">
            <a:extLst>
              <a:ext uri="{FF2B5EF4-FFF2-40B4-BE49-F238E27FC236}">
                <a16:creationId xmlns:a16="http://schemas.microsoft.com/office/drawing/2014/main" id="{C47F4741-47C8-C8E6-2086-52F8A1616E40}"/>
              </a:ext>
            </a:extLst>
          </p:cNvPr>
          <p:cNvSpPr/>
          <p:nvPr/>
        </p:nvSpPr>
        <p:spPr>
          <a:xfrm>
            <a:off x="11394601" y="3710914"/>
            <a:ext cx="720492" cy="37084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hu-HU"/>
          </a:p>
        </p:txBody>
      </p:sp>
      <p:sp useBgFill="1">
        <p:nvSpPr>
          <p:cNvPr id="27" name="Téglalap 26">
            <a:extLst>
              <a:ext uri="{FF2B5EF4-FFF2-40B4-BE49-F238E27FC236}">
                <a16:creationId xmlns:a16="http://schemas.microsoft.com/office/drawing/2014/main" id="{48F2F42F-AF37-A13C-904E-C63E092ABE2F}"/>
              </a:ext>
            </a:extLst>
          </p:cNvPr>
          <p:cNvSpPr/>
          <p:nvPr/>
        </p:nvSpPr>
        <p:spPr>
          <a:xfrm>
            <a:off x="9528261" y="3710914"/>
            <a:ext cx="720492" cy="37084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hu-HU"/>
          </a:p>
        </p:txBody>
      </p:sp>
      <p:sp useBgFill="1">
        <p:nvSpPr>
          <p:cNvPr id="31" name="Téglalap 30">
            <a:extLst>
              <a:ext uri="{FF2B5EF4-FFF2-40B4-BE49-F238E27FC236}">
                <a16:creationId xmlns:a16="http://schemas.microsoft.com/office/drawing/2014/main" id="{4501A5CD-6231-70A1-A1CA-36AD9F8BF9F1}"/>
              </a:ext>
            </a:extLst>
          </p:cNvPr>
          <p:cNvSpPr/>
          <p:nvPr/>
        </p:nvSpPr>
        <p:spPr>
          <a:xfrm>
            <a:off x="10461431" y="3737523"/>
            <a:ext cx="720492" cy="37084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hu-HU"/>
          </a:p>
        </p:txBody>
      </p:sp>
      <p:graphicFrame>
        <p:nvGraphicFramePr>
          <p:cNvPr id="8" name="Diagram 7">
            <a:extLst>
              <a:ext uri="{FF2B5EF4-FFF2-40B4-BE49-F238E27FC236}">
                <a16:creationId xmlns:a16="http://schemas.microsoft.com/office/drawing/2014/main" id="{7ACDE8BA-76E7-2F15-0271-9D0F74045E08}"/>
              </a:ext>
            </a:extLst>
          </p:cNvPr>
          <p:cNvGraphicFramePr/>
          <p:nvPr>
            <p:extLst>
              <p:ext uri="{D42A27DB-BD31-4B8C-83A1-F6EECF244321}">
                <p14:modId xmlns:p14="http://schemas.microsoft.com/office/powerpoint/2010/main" val="1503919816"/>
              </p:ext>
            </p:extLst>
          </p:nvPr>
        </p:nvGraphicFramePr>
        <p:xfrm>
          <a:off x="-489134" y="3378252"/>
          <a:ext cx="3886770" cy="313286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aphicFrame>
        <p:nvGraphicFramePr>
          <p:cNvPr id="17" name="Diagram 16">
            <a:extLst>
              <a:ext uri="{FF2B5EF4-FFF2-40B4-BE49-F238E27FC236}">
                <a16:creationId xmlns:a16="http://schemas.microsoft.com/office/drawing/2014/main" id="{91BD7CAE-8BCB-DBD3-C961-506FAE2FC695}"/>
              </a:ext>
            </a:extLst>
          </p:cNvPr>
          <p:cNvGraphicFramePr/>
          <p:nvPr>
            <p:extLst>
              <p:ext uri="{D42A27DB-BD31-4B8C-83A1-F6EECF244321}">
                <p14:modId xmlns:p14="http://schemas.microsoft.com/office/powerpoint/2010/main" val="1994577739"/>
              </p:ext>
            </p:extLst>
          </p:nvPr>
        </p:nvGraphicFramePr>
        <p:xfrm>
          <a:off x="7787036" y="3403435"/>
          <a:ext cx="5936939" cy="3168624"/>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sp>
        <p:nvSpPr>
          <p:cNvPr id="18" name="Szövegdoboz 17">
            <a:extLst>
              <a:ext uri="{FF2B5EF4-FFF2-40B4-BE49-F238E27FC236}">
                <a16:creationId xmlns:a16="http://schemas.microsoft.com/office/drawing/2014/main" id="{E23B74BF-1A06-88EA-FA68-5DEC865FC1B3}"/>
              </a:ext>
            </a:extLst>
          </p:cNvPr>
          <p:cNvSpPr txBox="1"/>
          <p:nvPr/>
        </p:nvSpPr>
        <p:spPr>
          <a:xfrm>
            <a:off x="3844798" y="2631334"/>
            <a:ext cx="4702774" cy="1815882"/>
          </a:xfrm>
          <a:prstGeom prst="rect">
            <a:avLst/>
          </a:prstGeom>
          <a:solidFill>
            <a:srgbClr val="E97132"/>
          </a:solidFill>
          <a:effectLst>
            <a:outerShdw blurRad="419100" dist="50800" dir="5400000" algn="ctr" rotWithShape="0">
              <a:prstClr val="black">
                <a:alpha val="40000"/>
              </a:prstClr>
            </a:outerShdw>
          </a:effectLst>
        </p:spPr>
        <p:txBody>
          <a:bodyPr wrap="square" rtlCol="0">
            <a:spAutoFit/>
          </a:bodyPr>
          <a:lstStyle/>
          <a:p>
            <a:pPr algn="ctr"/>
            <a:r>
              <a:rPr lang="hu-HU" sz="1600" b="1" dirty="0">
                <a:solidFill>
                  <a:schemeClr val="bg1"/>
                </a:solidFill>
                <a:effectLst>
                  <a:outerShdw blurRad="419100" dist="381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rPr>
              <a:t>The </a:t>
            </a:r>
            <a:r>
              <a:rPr lang="hu-HU" sz="1600" b="1" dirty="0" err="1">
                <a:solidFill>
                  <a:schemeClr val="bg1"/>
                </a:solidFill>
                <a:effectLst>
                  <a:outerShdw blurRad="419100" dist="381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rPr>
              <a:t>problem</a:t>
            </a:r>
            <a:endParaRPr lang="hu-HU" sz="1600" b="1" dirty="0">
              <a:solidFill>
                <a:schemeClr val="bg1"/>
              </a:solidFill>
              <a:effectLst>
                <a:outerShdw blurRad="419100" dist="381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endParaRPr>
          </a:p>
          <a:p>
            <a:endParaRPr lang="hu-HU" sz="1600" dirty="0">
              <a:solidFill>
                <a:schemeClr val="bg1"/>
              </a:solidFill>
              <a:effectLst>
                <a:outerShdw blurRad="419100" dist="381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endParaRPr>
          </a:p>
          <a:p>
            <a:r>
              <a:rPr lang="en-US" sz="1600" b="0" i="0" dirty="0">
                <a:solidFill>
                  <a:schemeClr val="bg1"/>
                </a:solidFill>
                <a:effectLst>
                  <a:outerShdw blurRad="419100" dist="508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rPr>
              <a:t>People who eat according to different preferences have fewer options to find the most ideal foods for them. Many users try to upload recipes whose ingredients do not match or even spam a recipe.</a:t>
            </a:r>
            <a:endParaRPr lang="hu-HU" sz="1600" dirty="0">
              <a:solidFill>
                <a:schemeClr val="bg1"/>
              </a:solidFill>
              <a:effectLst>
                <a:outerShdw blurRad="419100" dist="508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endParaRPr>
          </a:p>
        </p:txBody>
      </p:sp>
      <p:sp>
        <p:nvSpPr>
          <p:cNvPr id="19" name="Szövegdoboz 18">
            <a:extLst>
              <a:ext uri="{FF2B5EF4-FFF2-40B4-BE49-F238E27FC236}">
                <a16:creationId xmlns:a16="http://schemas.microsoft.com/office/drawing/2014/main" id="{ACA4D70C-A37F-0F3A-9F8D-1C3B0286882C}"/>
              </a:ext>
            </a:extLst>
          </p:cNvPr>
          <p:cNvSpPr txBox="1"/>
          <p:nvPr/>
        </p:nvSpPr>
        <p:spPr>
          <a:xfrm>
            <a:off x="3841537" y="4847185"/>
            <a:ext cx="4694117" cy="1323439"/>
          </a:xfrm>
          <a:prstGeom prst="rect">
            <a:avLst/>
          </a:prstGeom>
          <a:solidFill>
            <a:schemeClr val="bg1"/>
          </a:solidFill>
          <a:effectLst>
            <a:outerShdw blurRad="419100" dist="50800" dir="5400000" algn="t" rotWithShape="0">
              <a:prstClr val="black">
                <a:alpha val="40000"/>
              </a:prstClr>
            </a:outerShdw>
          </a:effectLst>
        </p:spPr>
        <p:txBody>
          <a:bodyPr wrap="square" rtlCol="0">
            <a:spAutoFit/>
          </a:bodyPr>
          <a:lstStyle/>
          <a:p>
            <a:pPr algn="ctr"/>
            <a:r>
              <a:rPr lang="hu-HU" sz="1600" b="1" dirty="0">
                <a:effectLst>
                  <a:outerShdw blurRad="419100" dist="508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rPr>
              <a:t>The </a:t>
            </a:r>
            <a:r>
              <a:rPr lang="hu-HU" sz="1600" b="1" dirty="0" err="1">
                <a:effectLst>
                  <a:outerShdw blurRad="419100" dist="508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rPr>
              <a:t>solution</a:t>
            </a:r>
            <a:endParaRPr lang="hu-HU" sz="1600" b="1" dirty="0">
              <a:effectLst>
                <a:outerShdw blurRad="419100" dist="508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endParaRPr>
          </a:p>
          <a:p>
            <a:br>
              <a:rPr lang="en-US" sz="1600" dirty="0">
                <a:effectLst>
                  <a:outerShdw blurRad="419100" dist="508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rPr>
            </a:br>
            <a:r>
              <a:rPr lang="en-US" sz="1600" b="0" i="0" dirty="0">
                <a:solidFill>
                  <a:srgbClr val="111111"/>
                </a:solidFill>
                <a:effectLst>
                  <a:outerShdw blurRad="419100" dist="508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rPr>
              <a:t>One admin interface</a:t>
            </a:r>
            <a:br>
              <a:rPr lang="en-US" sz="1600" dirty="0">
                <a:effectLst>
                  <a:outerShdw blurRad="419100" dist="508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rPr>
            </a:br>
            <a:r>
              <a:rPr lang="en-US" sz="1600" b="0" i="0" dirty="0">
                <a:solidFill>
                  <a:srgbClr val="111111"/>
                </a:solidFill>
                <a:effectLst>
                  <a:outerShdw blurRad="419100" dist="508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rPr>
              <a:t>Possibility to select categories of different preferences and food sensitivities</a:t>
            </a:r>
            <a:endParaRPr lang="hu-HU" dirty="0">
              <a:effectLst>
                <a:outerShdw blurRad="419100" dist="508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41469401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indefinite" autoRev="1" fill="hold" grpId="0" nodeType="withEffect">
                                  <p:stCondLst>
                                    <p:cond delay="0"/>
                                  </p:stCondLst>
                                  <p:childTnLst>
                                    <p:animScale>
                                      <p:cBhvr>
                                        <p:cTn id="6" dur="2000" fill="hold"/>
                                        <p:tgtEl>
                                          <p:spTgt spid="16"/>
                                        </p:tgtEl>
                                      </p:cBhvr>
                                      <p:by x="110000" y="110000"/>
                                    </p:animScale>
                                  </p:childTnLst>
                                </p:cTn>
                              </p:par>
                              <p:par>
                                <p:cTn id="7" presetID="64" presetClass="path" presetSubtype="0" repeatCount="indefinite" accel="50000" decel="50000" autoRev="1" fill="hold" grpId="1" nodeType="withEffect">
                                  <p:stCondLst>
                                    <p:cond delay="0"/>
                                  </p:stCondLst>
                                  <p:childTnLst>
                                    <p:animMotion origin="layout" path="M 2.70833E-6 2.96296E-6 L -0.00143 -0.07593 " pathEditMode="relative" rAng="0" ptsTypes="AA">
                                      <p:cBhvr>
                                        <p:cTn id="8" dur="2000" fill="hold"/>
                                        <p:tgtEl>
                                          <p:spTgt spid="16"/>
                                        </p:tgtEl>
                                        <p:attrNameLst>
                                          <p:attrName>ppt_x</p:attrName>
                                          <p:attrName>ppt_y</p:attrName>
                                        </p:attrNameLst>
                                      </p:cBhvr>
                                      <p:rCtr x="-78" y="-3796"/>
                                    </p:animMotion>
                                  </p:childTnLst>
                                </p:cTn>
                              </p:par>
                              <p:par>
                                <p:cTn id="9" presetID="6" presetClass="emph" presetSubtype="0" repeatCount="indefinite" autoRev="1" fill="hold" grpId="0" nodeType="withEffect">
                                  <p:stCondLst>
                                    <p:cond delay="400"/>
                                  </p:stCondLst>
                                  <p:childTnLst>
                                    <p:animScale>
                                      <p:cBhvr>
                                        <p:cTn id="10" dur="2000" fill="hold"/>
                                        <p:tgtEl>
                                          <p:spTgt spid="24"/>
                                        </p:tgtEl>
                                      </p:cBhvr>
                                      <p:by x="110000" y="110000"/>
                                    </p:animScale>
                                  </p:childTnLst>
                                </p:cTn>
                              </p:par>
                              <p:par>
                                <p:cTn id="11" presetID="64" presetClass="path" presetSubtype="0" repeatCount="indefinite" accel="50000" decel="50000" autoRev="1" fill="hold" grpId="1" nodeType="withEffect">
                                  <p:stCondLst>
                                    <p:cond delay="400"/>
                                  </p:stCondLst>
                                  <p:childTnLst>
                                    <p:animMotion origin="layout" path="M 2.08333E-7 -2.22222E-6 L -0.00143 -0.07592 " pathEditMode="relative" rAng="0" ptsTypes="AA">
                                      <p:cBhvr>
                                        <p:cTn id="12" dur="2000" fill="hold"/>
                                        <p:tgtEl>
                                          <p:spTgt spid="24"/>
                                        </p:tgtEl>
                                        <p:attrNameLst>
                                          <p:attrName>ppt_x</p:attrName>
                                          <p:attrName>ppt_y</p:attrName>
                                        </p:attrNameLst>
                                      </p:cBhvr>
                                      <p:rCtr x="-78" y="-3796"/>
                                    </p:animMotion>
                                  </p:childTnLst>
                                </p:cTn>
                              </p:par>
                              <p:par>
                                <p:cTn id="13" presetID="6" presetClass="emph" presetSubtype="0" repeatCount="indefinite" autoRev="1" fill="hold" grpId="0" nodeType="withEffect">
                                  <p:stCondLst>
                                    <p:cond delay="800"/>
                                  </p:stCondLst>
                                  <p:childTnLst>
                                    <p:animScale>
                                      <p:cBhvr>
                                        <p:cTn id="14" dur="2000" fill="hold"/>
                                        <p:tgtEl>
                                          <p:spTgt spid="25"/>
                                        </p:tgtEl>
                                      </p:cBhvr>
                                      <p:by x="110000" y="110000"/>
                                    </p:animScale>
                                  </p:childTnLst>
                                </p:cTn>
                              </p:par>
                              <p:par>
                                <p:cTn id="15" presetID="64" presetClass="path" presetSubtype="0" repeatCount="indefinite" accel="50000" decel="50000" autoRev="1" fill="hold" grpId="1" nodeType="withEffect">
                                  <p:stCondLst>
                                    <p:cond delay="800"/>
                                  </p:stCondLst>
                                  <p:childTnLst>
                                    <p:animMotion origin="layout" path="M -2.29167E-6 2.96296E-6 L -0.00143 -0.07593 " pathEditMode="relative" rAng="0" ptsTypes="AA">
                                      <p:cBhvr>
                                        <p:cTn id="16" dur="2000" fill="hold"/>
                                        <p:tgtEl>
                                          <p:spTgt spid="25"/>
                                        </p:tgtEl>
                                        <p:attrNameLst>
                                          <p:attrName>ppt_x</p:attrName>
                                          <p:attrName>ppt_y</p:attrName>
                                        </p:attrNameLst>
                                      </p:cBhvr>
                                      <p:rCtr x="-78" y="-3796"/>
                                    </p:animMotion>
                                  </p:childTnLst>
                                </p:cTn>
                              </p:par>
                              <p:par>
                                <p:cTn id="17" presetID="6" presetClass="emph" presetSubtype="0" repeatCount="indefinite" autoRev="1" fill="hold" grpId="0" nodeType="withEffect">
                                  <p:stCondLst>
                                    <p:cond delay="1200"/>
                                  </p:stCondLst>
                                  <p:childTnLst>
                                    <p:animScale>
                                      <p:cBhvr>
                                        <p:cTn id="18" dur="2000" fill="hold"/>
                                        <p:tgtEl>
                                          <p:spTgt spid="27"/>
                                        </p:tgtEl>
                                      </p:cBhvr>
                                      <p:by x="110000" y="110000"/>
                                    </p:animScale>
                                  </p:childTnLst>
                                </p:cTn>
                              </p:par>
                              <p:par>
                                <p:cTn id="19" presetID="64" presetClass="path" presetSubtype="0" repeatCount="indefinite" accel="50000" decel="50000" autoRev="1" fill="hold" grpId="1" nodeType="withEffect">
                                  <p:stCondLst>
                                    <p:cond delay="1200"/>
                                  </p:stCondLst>
                                  <p:childTnLst>
                                    <p:animMotion origin="layout" path="M 2.29167E-6 -4.07407E-6 L -0.00143 -0.07592 " pathEditMode="relative" rAng="0" ptsTypes="AA">
                                      <p:cBhvr>
                                        <p:cTn id="20" dur="2000" fill="hold"/>
                                        <p:tgtEl>
                                          <p:spTgt spid="27"/>
                                        </p:tgtEl>
                                        <p:attrNameLst>
                                          <p:attrName>ppt_x</p:attrName>
                                          <p:attrName>ppt_y</p:attrName>
                                        </p:attrNameLst>
                                      </p:cBhvr>
                                      <p:rCtr x="-78" y="-3796"/>
                                    </p:animMotion>
                                  </p:childTnLst>
                                </p:cTn>
                              </p:par>
                              <p:par>
                                <p:cTn id="21" presetID="6" presetClass="emph" presetSubtype="0" repeatCount="indefinite" autoRev="1" fill="hold" grpId="0" nodeType="withEffect">
                                  <p:stCondLst>
                                    <p:cond delay="1600"/>
                                  </p:stCondLst>
                                  <p:childTnLst>
                                    <p:animScale>
                                      <p:cBhvr>
                                        <p:cTn id="22" dur="2000" fill="hold"/>
                                        <p:tgtEl>
                                          <p:spTgt spid="31"/>
                                        </p:tgtEl>
                                      </p:cBhvr>
                                      <p:by x="110000" y="110000"/>
                                    </p:animScale>
                                  </p:childTnLst>
                                </p:cTn>
                              </p:par>
                              <p:par>
                                <p:cTn id="23" presetID="64" presetClass="path" presetSubtype="0" repeatCount="indefinite" accel="50000" decel="50000" autoRev="1" fill="hold" grpId="1" nodeType="withEffect">
                                  <p:stCondLst>
                                    <p:cond delay="1600"/>
                                  </p:stCondLst>
                                  <p:childTnLst>
                                    <p:animMotion origin="layout" path="M -2.08333E-7 2.22222E-6 L -0.00143 -0.07593 " pathEditMode="relative" rAng="0" ptsTypes="AA">
                                      <p:cBhvr>
                                        <p:cTn id="24" dur="2000" fill="hold"/>
                                        <p:tgtEl>
                                          <p:spTgt spid="31"/>
                                        </p:tgtEl>
                                        <p:attrNameLst>
                                          <p:attrName>ppt_x</p:attrName>
                                          <p:attrName>ppt_y</p:attrName>
                                        </p:attrNameLst>
                                      </p:cBhvr>
                                      <p:rCtr x="-78" y="-3796"/>
                                    </p:animMotion>
                                  </p:childTnLst>
                                </p:cTn>
                              </p:par>
                              <p:par>
                                <p:cTn id="25" presetID="6" presetClass="emph" presetSubtype="0" repeatCount="indefinite" autoRev="1" fill="hold" grpId="0" nodeType="withEffect">
                                  <p:stCondLst>
                                    <p:cond delay="2000"/>
                                  </p:stCondLst>
                                  <p:childTnLst>
                                    <p:animScale>
                                      <p:cBhvr>
                                        <p:cTn id="26" dur="2000" fill="hold"/>
                                        <p:tgtEl>
                                          <p:spTgt spid="26"/>
                                        </p:tgtEl>
                                      </p:cBhvr>
                                      <p:by x="110000" y="110000"/>
                                    </p:animScale>
                                  </p:childTnLst>
                                </p:cTn>
                              </p:par>
                              <p:par>
                                <p:cTn id="27" presetID="64" presetClass="path" presetSubtype="0" repeatCount="indefinite" accel="50000" decel="50000" autoRev="1" fill="hold" grpId="1" nodeType="withEffect">
                                  <p:stCondLst>
                                    <p:cond delay="2000"/>
                                  </p:stCondLst>
                                  <p:childTnLst>
                                    <p:animMotion origin="layout" path="M -2.70833E-6 -4.07407E-6 L -0.00143 -0.07592 " pathEditMode="relative" rAng="0" ptsTypes="AA">
                                      <p:cBhvr>
                                        <p:cTn id="28" dur="2000" fill="hold"/>
                                        <p:tgtEl>
                                          <p:spTgt spid="26"/>
                                        </p:tgtEl>
                                        <p:attrNameLst>
                                          <p:attrName>ppt_x</p:attrName>
                                          <p:attrName>ppt_y</p:attrName>
                                        </p:attrNameLst>
                                      </p:cBhvr>
                                      <p:rCtr x="-78" y="-379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5" grpId="1" animBg="1"/>
      <p:bldP spid="16" grpId="0" animBg="1"/>
      <p:bldP spid="16" grpId="1" animBg="1"/>
      <p:bldP spid="24" grpId="0" animBg="1"/>
      <p:bldP spid="24" grpId="1" animBg="1"/>
      <p:bldP spid="26" grpId="0" animBg="1"/>
      <p:bldP spid="26" grpId="1" animBg="1"/>
      <p:bldP spid="27" grpId="0" animBg="1"/>
      <p:bldP spid="27" grpId="1" animBg="1"/>
      <p:bldP spid="31" grpId="0" animBg="1"/>
      <p:bldP spid="31" grpId="1"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Oval 5">
            <a:extLst>
              <a:ext uri="{FF2B5EF4-FFF2-40B4-BE49-F238E27FC236}">
                <a16:creationId xmlns:a16="http://schemas.microsoft.com/office/drawing/2014/main" id="{E28059AA-9FE9-D59B-71E3-AD284FD437E8}"/>
              </a:ext>
            </a:extLst>
          </p:cNvPr>
          <p:cNvSpPr/>
          <p:nvPr/>
        </p:nvSpPr>
        <p:spPr>
          <a:xfrm>
            <a:off x="2692249" y="139548"/>
            <a:ext cx="6578903" cy="6578903"/>
          </a:xfrm>
          <a:prstGeom prst="ellipse">
            <a:avLst/>
          </a:prstGeom>
          <a:solidFill>
            <a:srgbClr val="6F5C54">
              <a:alpha val="40000"/>
            </a:srgbClr>
          </a:solidFill>
          <a:ln w="127000">
            <a:solidFill>
              <a:schemeClr val="bg1"/>
            </a:solidFill>
          </a:ln>
          <a:effectLst>
            <a:outerShdw dist="38100" dir="2700000">
              <a:srgbClr val="FFFFFF">
                <a:alpha val="40000"/>
              </a:srgbClr>
            </a:outerShdw>
          </a:effectLst>
        </p:spPr>
        <p:style>
          <a:lnRef idx="2">
            <a:schemeClr val="accent4">
              <a:shade val="15000"/>
            </a:schemeClr>
          </a:lnRef>
          <a:fillRef idx="1">
            <a:schemeClr val="accent4"/>
          </a:fillRef>
          <a:effectRef idx="0">
            <a:schemeClr val="accent4"/>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hu-HU"/>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3" name="Szövegdoboz 2">
            <a:extLst>
              <a:ext uri="{FF2B5EF4-FFF2-40B4-BE49-F238E27FC236}">
                <a16:creationId xmlns:a16="http://schemas.microsoft.com/office/drawing/2014/main" id="{26390984-432F-3609-25CC-10D0C4F94BF6}"/>
              </a:ext>
            </a:extLst>
          </p:cNvPr>
          <p:cNvSpPr txBox="1"/>
          <p:nvPr/>
        </p:nvSpPr>
        <p:spPr>
          <a:xfrm>
            <a:off x="3545889" y="2634419"/>
            <a:ext cx="5100222" cy="1323439"/>
          </a:xfrm>
          <a:prstGeom prst="rect">
            <a:avLst/>
          </a:prstGeom>
          <a:noFill/>
          <a:effectLst>
            <a:outerShdw blurRad="419100" dist="50800" dir="5400000" algn="ctr" rotWithShape="0">
              <a:schemeClr val="tx1">
                <a:alpha val="40000"/>
              </a:schemeClr>
            </a:outerShdw>
          </a:effectLst>
        </p:spPr>
        <p:txBody>
          <a:bodyPr wrap="square" rtlCol="0">
            <a:spAutoFit/>
          </a:bodyPr>
          <a:lstStyle/>
          <a:p>
            <a:pPr algn="ctr"/>
            <a:r>
              <a:rPr lang="en-US" sz="4000" b="0" i="0" dirty="0">
                <a:solidFill>
                  <a:schemeClr val="bg1"/>
                </a:solidFill>
                <a:effectLst>
                  <a:outerShdw blurRad="419100" dist="50800" dir="5400000" algn="t" rotWithShape="0">
                    <a:prstClr val="black">
                      <a:alpha val="40000"/>
                    </a:prstClr>
                  </a:outerShdw>
                </a:effectLst>
                <a:latin typeface="Roboto" panose="02000000000000000000" pitchFamily="2" charset="0"/>
              </a:rPr>
              <a:t>Team member tasks (</a:t>
            </a:r>
            <a:r>
              <a:rPr lang="hu-HU" sz="4000" b="0" i="0" dirty="0" err="1">
                <a:solidFill>
                  <a:schemeClr val="bg1"/>
                </a:solidFill>
                <a:effectLst>
                  <a:outerShdw blurRad="419100" dist="50800" dir="5400000" algn="t" rotWithShape="0">
                    <a:prstClr val="black">
                      <a:alpha val="40000"/>
                    </a:prstClr>
                  </a:outerShdw>
                </a:effectLst>
                <a:latin typeface="Roboto" panose="02000000000000000000" pitchFamily="2" charset="0"/>
              </a:rPr>
              <a:t>Work</a:t>
            </a:r>
            <a:r>
              <a:rPr lang="hu-HU" sz="4000" b="0" i="0" dirty="0">
                <a:solidFill>
                  <a:schemeClr val="bg1"/>
                </a:solidFill>
                <a:effectLst>
                  <a:outerShdw blurRad="419100" dist="50800" dir="5400000" algn="t" rotWithShape="0">
                    <a:prstClr val="black">
                      <a:alpha val="40000"/>
                    </a:prstClr>
                  </a:outerShdw>
                </a:effectLst>
                <a:latin typeface="Roboto" panose="02000000000000000000" pitchFamily="2" charset="0"/>
              </a:rPr>
              <a:t> </a:t>
            </a:r>
            <a:r>
              <a:rPr lang="hu-HU" sz="4000" b="0" i="0" dirty="0" err="1">
                <a:solidFill>
                  <a:schemeClr val="bg1"/>
                </a:solidFill>
                <a:effectLst>
                  <a:outerShdw blurRad="419100" dist="50800" dir="5400000" algn="t" rotWithShape="0">
                    <a:prstClr val="black">
                      <a:alpha val="40000"/>
                    </a:prstClr>
                  </a:outerShdw>
                </a:effectLst>
                <a:latin typeface="Roboto" panose="02000000000000000000" pitchFamily="2" charset="0"/>
              </a:rPr>
              <a:t>distribution</a:t>
            </a:r>
            <a:r>
              <a:rPr lang="en-US" sz="4000" b="0" i="0" dirty="0">
                <a:solidFill>
                  <a:schemeClr val="bg1"/>
                </a:solidFill>
                <a:effectLst>
                  <a:outerShdw blurRad="419100" dist="50800" dir="5400000" algn="t" rotWithShape="0">
                    <a:prstClr val="black">
                      <a:alpha val="40000"/>
                    </a:prstClr>
                  </a:outerShdw>
                </a:effectLst>
                <a:latin typeface="Roboto" panose="02000000000000000000" pitchFamily="2" charset="0"/>
              </a:rPr>
              <a:t>)</a:t>
            </a:r>
            <a:endParaRPr lang="hu-HU" sz="4000" dirty="0">
              <a:solidFill>
                <a:schemeClr val="bg1"/>
              </a:solidFill>
              <a:effectLst>
                <a:outerShdw blurRad="419100" dist="50800" dir="5400000" algn="t" rotWithShape="0">
                  <a:prstClr val="black">
                    <a:alpha val="40000"/>
                  </a:prstClr>
                </a:outerShdw>
              </a:effectLst>
              <a:latin typeface="Raleway" panose="020F0502020204030204" pitchFamily="2" charset="-18"/>
              <a:cs typeface="Calibri" panose="020F0502020204030204" pitchFamily="34" charset="0"/>
            </a:endParaRPr>
          </a:p>
        </p:txBody>
      </p:sp>
      <p:pic>
        <p:nvPicPr>
          <p:cNvPr id="5" name="Ábra 4" descr="Séf">
            <a:extLst>
              <a:ext uri="{FF2B5EF4-FFF2-40B4-BE49-F238E27FC236}">
                <a16:creationId xmlns:a16="http://schemas.microsoft.com/office/drawing/2014/main" id="{34540592-504B-6F04-FF86-F7FD5C9D27C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984750" y="660400"/>
            <a:ext cx="2222500" cy="2222500"/>
          </a:xfrm>
          <a:prstGeom prst="rect">
            <a:avLst/>
          </a:prstGeom>
          <a:effectLst>
            <a:outerShdw blurRad="419100" dist="50800" dir="5400000" algn="ctr" rotWithShape="0">
              <a:schemeClr val="tx1"/>
            </a:outerShdw>
          </a:effectLst>
        </p:spPr>
      </p:pic>
      <p:sp>
        <p:nvSpPr>
          <p:cNvPr id="6" name="AutoShape 2" descr="A realistic 3D-rendered image of a food platter featuring four distinct dishes: Mac and Cheese (creamy pasta with melted cheese), Aloo Gobi (Indian-style spiced potatoes and cauliflower), Túrós Csusza (Hungarian pasta with cottage cheese and crispy bacon), and Sertéspörkölt with nokedli (Hungarian pork stew with dumplings). The dishes are arranged on a dark wooden table with soft lighting, creating a cozy and appetizing atmosphere.">
            <a:extLst>
              <a:ext uri="{FF2B5EF4-FFF2-40B4-BE49-F238E27FC236}">
                <a16:creationId xmlns:a16="http://schemas.microsoft.com/office/drawing/2014/main" id="{E80ACFDB-A1C1-EB0C-A052-CC29A7F8B636}"/>
              </a:ext>
            </a:extLst>
          </p:cNvPr>
          <p:cNvSpPr>
            <a:spLocks noChangeAspect="1" noChangeArrowheads="1"/>
          </p:cNvSpPr>
          <p:nvPr/>
        </p:nvSpPr>
        <p:spPr bwMode="auto">
          <a:xfrm>
            <a:off x="2667000" y="0"/>
            <a:ext cx="6858000" cy="6858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u-HU"/>
          </a:p>
        </p:txBody>
      </p:sp>
      <p:sp>
        <p:nvSpPr>
          <p:cNvPr id="7" name="AutoShape 4" descr="A realistic 3D-rendered image of a food platter featuring four distinct dishes: Mac and Cheese (creamy pasta with melted cheese), Aloo Gobi (Indian-style spiced potatoes and cauliflower), Túrós Csusza (Hungarian pasta with cottage cheese and crispy bacon), and Sertéspörkölt with nokedli (Hungarian pork stew with dumplings). The dishes are arranged on a dark wooden table with soft lighting, creating a cozy and appetizing atmosphere.">
            <a:extLst>
              <a:ext uri="{FF2B5EF4-FFF2-40B4-BE49-F238E27FC236}">
                <a16:creationId xmlns:a16="http://schemas.microsoft.com/office/drawing/2014/main" id="{303E74AB-13FC-1F1C-4476-F5F09F811F2A}"/>
              </a:ext>
            </a:extLst>
          </p:cNvPr>
          <p:cNvSpPr>
            <a:spLocks noChangeAspect="1" noChangeArrowheads="1"/>
          </p:cNvSpPr>
          <p:nvPr/>
        </p:nvSpPr>
        <p:spPr bwMode="auto">
          <a:xfrm>
            <a:off x="2819400" y="152400"/>
            <a:ext cx="6858000" cy="6858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u-HU"/>
          </a:p>
        </p:txBody>
      </p:sp>
    </p:spTree>
    <p:extLst>
      <p:ext uri="{BB962C8B-B14F-4D97-AF65-F5344CB8AC3E}">
        <p14:creationId xmlns:p14="http://schemas.microsoft.com/office/powerpoint/2010/main" val="2837199877"/>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t="-39000" b="-39000"/>
          </a:stretch>
        </a:blipFill>
        <a:effectLst/>
      </p:bgPr>
    </p:bg>
    <p:spTree>
      <p:nvGrpSpPr>
        <p:cNvPr id="1" name=""/>
        <p:cNvGrpSpPr/>
        <p:nvPr/>
      </p:nvGrpSpPr>
      <p:grpSpPr>
        <a:xfrm>
          <a:off x="0" y="0"/>
          <a:ext cx="0" cy="0"/>
          <a:chOff x="0" y="0"/>
          <a:chExt cx="0" cy="0"/>
        </a:xfrm>
      </p:grpSpPr>
      <p:sp>
        <p:nvSpPr>
          <p:cNvPr id="2" name="Oval 5">
            <a:extLst>
              <a:ext uri="{FF2B5EF4-FFF2-40B4-BE49-F238E27FC236}">
                <a16:creationId xmlns:a16="http://schemas.microsoft.com/office/drawing/2014/main" id="{D409B688-03A3-E9B5-3B0B-F3E447504A33}"/>
              </a:ext>
            </a:extLst>
          </p:cNvPr>
          <p:cNvSpPr/>
          <p:nvPr/>
        </p:nvSpPr>
        <p:spPr>
          <a:xfrm>
            <a:off x="-1455776" y="-4122776"/>
            <a:ext cx="15103551" cy="15103551"/>
          </a:xfrm>
          <a:prstGeom prst="ellipse">
            <a:avLst/>
          </a:prstGeom>
          <a:noFill/>
          <a:ln w="127000">
            <a:solidFill>
              <a:schemeClr val="bg1"/>
            </a:solidFill>
          </a:ln>
          <a:effectLst>
            <a:outerShdw dist="38100" dir="2700000">
              <a:srgbClr val="FFFFFF">
                <a:alpha val="40000"/>
              </a:srgbClr>
            </a:outerShdw>
          </a:effectLst>
        </p:spPr>
        <p:style>
          <a:lnRef idx="2">
            <a:schemeClr val="accent4">
              <a:shade val="15000"/>
            </a:schemeClr>
          </a:lnRef>
          <a:fillRef idx="1">
            <a:schemeClr val="accent4"/>
          </a:fillRef>
          <a:effectRef idx="0">
            <a:schemeClr val="accent4"/>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hu-HU"/>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3" name="Szövegdoboz 2">
            <a:extLst>
              <a:ext uri="{FF2B5EF4-FFF2-40B4-BE49-F238E27FC236}">
                <a16:creationId xmlns:a16="http://schemas.microsoft.com/office/drawing/2014/main" id="{121EA3C8-0740-58DA-4E22-CE8A03C07649}"/>
              </a:ext>
            </a:extLst>
          </p:cNvPr>
          <p:cNvSpPr txBox="1"/>
          <p:nvPr/>
        </p:nvSpPr>
        <p:spPr>
          <a:xfrm>
            <a:off x="3473327" y="2626030"/>
            <a:ext cx="5245347" cy="1092607"/>
          </a:xfrm>
          <a:prstGeom prst="rect">
            <a:avLst/>
          </a:prstGeom>
          <a:noFill/>
        </p:spPr>
        <p:txBody>
          <a:bodyPr wrap="none" rtlCol="0">
            <a:spAutoFit/>
          </a:bodyPr>
          <a:lstStyle/>
          <a:p>
            <a:r>
              <a:rPr lang="hu-HU" sz="6500" dirty="0">
                <a:solidFill>
                  <a:schemeClr val="bg1"/>
                </a:solidFill>
                <a:latin typeface="Raleway" panose="020F0502020204030204" pitchFamily="2" charset="-18"/>
                <a:cs typeface="Calibri" panose="020F0502020204030204" pitchFamily="34" charset="0"/>
              </a:rPr>
              <a:t>Lehetőségek</a:t>
            </a:r>
          </a:p>
        </p:txBody>
      </p:sp>
      <p:pic>
        <p:nvPicPr>
          <p:cNvPr id="4" name="Ábra 3" descr="Séf">
            <a:extLst>
              <a:ext uri="{FF2B5EF4-FFF2-40B4-BE49-F238E27FC236}">
                <a16:creationId xmlns:a16="http://schemas.microsoft.com/office/drawing/2014/main" id="{5B733530-12DD-C3F5-9C3C-82457245F14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984750" y="660400"/>
            <a:ext cx="2222500" cy="2222500"/>
          </a:xfrm>
          <a:prstGeom prst="rect">
            <a:avLst/>
          </a:prstGeom>
        </p:spPr>
      </p:pic>
      <p:sp>
        <p:nvSpPr>
          <p:cNvPr id="9" name="AutoShape 10" descr="A realistic 3D-rendered image of a food platter featuring four distinct dishes: Mac and Cheese (creamy pasta with melted cheese), Aloo Gobi (Indian-style spiced potatoes and cauliflower), Túrós Csusza (Hungarian pasta with cottage cheese and crispy bacon), and Sertéspörkölt with nokedli (Hungarian pork stew with dumplings). The dishes are arranged on a dark wooden table with soft lighting, creating a cozy and appetizing atmosphere.">
            <a:extLst>
              <a:ext uri="{FF2B5EF4-FFF2-40B4-BE49-F238E27FC236}">
                <a16:creationId xmlns:a16="http://schemas.microsoft.com/office/drawing/2014/main" id="{EE8C0FCC-ADF6-432D-FB6D-253D65BD9C50}"/>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u-HU"/>
          </a:p>
        </p:txBody>
      </p:sp>
      <p:pic>
        <p:nvPicPr>
          <p:cNvPr id="18" name="Kép 17">
            <a:extLst>
              <a:ext uri="{FF2B5EF4-FFF2-40B4-BE49-F238E27FC236}">
                <a16:creationId xmlns:a16="http://schemas.microsoft.com/office/drawing/2014/main" id="{2D6B56CB-8D27-71E9-CF47-59A135A4313F}"/>
              </a:ext>
            </a:extLst>
          </p:cNvPr>
          <p:cNvPicPr>
            <a:picLocks noChangeAspect="1"/>
          </p:cNvPicPr>
          <p:nvPr/>
        </p:nvPicPr>
        <p:blipFill rotWithShape="1">
          <a:blip r:embed="rId6">
            <a:extLst>
              <a:ext uri="{BEBA8EAE-BF5A-486C-A8C5-ECC9F3942E4B}">
                <a14:imgProps xmlns:a14="http://schemas.microsoft.com/office/drawing/2010/main">
                  <a14:imgLayer r:embed="rId7">
                    <a14:imgEffect>
                      <a14:brightnessContrast bright="-50000"/>
                    </a14:imgEffect>
                  </a14:imgLayer>
                </a14:imgProps>
              </a:ext>
              <a:ext uri="{28A0092B-C50C-407E-A947-70E740481C1C}">
                <a14:useLocalDpi xmlns:a14="http://schemas.microsoft.com/office/drawing/2010/main" val="0"/>
              </a:ext>
            </a:extLst>
          </a:blip>
          <a:srcRect t="21875" b="21875"/>
          <a:stretch/>
        </p:blipFill>
        <p:spPr>
          <a:xfrm>
            <a:off x="0" y="-7472"/>
            <a:ext cx="12192000" cy="6833067"/>
          </a:xfrm>
          <a:prstGeom prst="rect">
            <a:avLst/>
          </a:prstGeom>
        </p:spPr>
      </p:pic>
      <p:sp>
        <p:nvSpPr>
          <p:cNvPr id="10" name="AutoShape 12" descr="A realistic 3D-rendered image of a food platter featuring four distinct dishes: Mac and Cheese (creamy pasta with melted cheese), Aloo Gobi (Indian-style spiced potatoes and cauliflower), Túrós Csusza (Hungarian pasta with cottage cheese and crispy bacon), and Sertéspörkölt with nokedli (Hungarian pork stew with dumplings). The dishes are arranged on a dark wooden table with soft lighting, creating a cozy and appetizing atmosphere.">
            <a:extLst>
              <a:ext uri="{FF2B5EF4-FFF2-40B4-BE49-F238E27FC236}">
                <a16:creationId xmlns:a16="http://schemas.microsoft.com/office/drawing/2014/main" id="{96C4FBC8-4F23-E27E-DA49-16CE8E4A373D}"/>
              </a:ext>
            </a:extLst>
          </p:cNvPr>
          <p:cNvSpPr>
            <a:spLocks noChangeAspect="1" noChangeArrowheads="1"/>
          </p:cNvSpPr>
          <p:nvPr/>
        </p:nvSpPr>
        <p:spPr bwMode="auto">
          <a:xfrm>
            <a:off x="2667000" y="0"/>
            <a:ext cx="6858000" cy="6858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u-HU"/>
          </a:p>
        </p:txBody>
      </p:sp>
      <p:sp>
        <p:nvSpPr>
          <p:cNvPr id="11" name="AutoShape 14" descr="A realistic 3D-rendered image of a food platter featuring four distinct dishes: Mac and Cheese (creamy pasta with melted cheese), Aloo Gobi (Indian-style spiced potatoes and cauliflower), Túrós Csusza (Hungarian pasta with cottage cheese and crispy bacon), and Sertéspörkölt with nokedli (Hungarian pork stew with dumplings). The dishes are arranged on a dark wooden table with soft lighting, creating a cozy and appetizing atmosphere.">
            <a:extLst>
              <a:ext uri="{FF2B5EF4-FFF2-40B4-BE49-F238E27FC236}">
                <a16:creationId xmlns:a16="http://schemas.microsoft.com/office/drawing/2014/main" id="{A7D320CD-6AF4-18A1-C527-22E559FFB938}"/>
              </a:ext>
            </a:extLst>
          </p:cNvPr>
          <p:cNvSpPr>
            <a:spLocks noChangeAspect="1" noChangeArrowheads="1"/>
          </p:cNvSpPr>
          <p:nvPr/>
        </p:nvSpPr>
        <p:spPr bwMode="auto">
          <a:xfrm>
            <a:off x="2819400" y="152400"/>
            <a:ext cx="6858000" cy="6858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u-HU"/>
          </a:p>
        </p:txBody>
      </p:sp>
      <p:sp>
        <p:nvSpPr>
          <p:cNvPr id="15" name="AutoShape 22" descr="A realistic 3D-rendered image of a food platter featuring four distinct dishes: Mac and Cheese (creamy pasta with melted cheese), Aloo Gobi (Indian-style spiced potatoes and cauliflower), Túrós Csusza (Hungarian pasta with cottage cheese and crispy bacon), and Sertéspörkölt with nokedli (Hungarian pork stew with dumplings). The dishes are arranged on a dark wooden table with soft lighting, creating a cozy and appetizing atmosphere.">
            <a:extLst>
              <a:ext uri="{FF2B5EF4-FFF2-40B4-BE49-F238E27FC236}">
                <a16:creationId xmlns:a16="http://schemas.microsoft.com/office/drawing/2014/main" id="{C5CCB4AF-D0A3-F340-8544-E750D0DF1F9D}"/>
              </a:ext>
            </a:extLst>
          </p:cNvPr>
          <p:cNvSpPr>
            <a:spLocks noChangeAspect="1" noChangeArrowheads="1"/>
          </p:cNvSpPr>
          <p:nvPr/>
        </p:nvSpPr>
        <p:spPr bwMode="auto">
          <a:xfrm>
            <a:off x="1006170" y="3429000"/>
            <a:ext cx="5394630" cy="539463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u-HU"/>
          </a:p>
        </p:txBody>
      </p:sp>
      <p:sp useBgFill="1">
        <p:nvSpPr>
          <p:cNvPr id="22" name="Téglalap: lekerekített 21">
            <a:extLst>
              <a:ext uri="{FF2B5EF4-FFF2-40B4-BE49-F238E27FC236}">
                <a16:creationId xmlns:a16="http://schemas.microsoft.com/office/drawing/2014/main" id="{B44E713B-5FC5-B049-F266-411927C684D7}"/>
              </a:ext>
            </a:extLst>
          </p:cNvPr>
          <p:cNvSpPr/>
          <p:nvPr/>
        </p:nvSpPr>
        <p:spPr>
          <a:xfrm rot="1588012">
            <a:off x="8674830" y="-60898"/>
            <a:ext cx="749545" cy="4241152"/>
          </a:xfrm>
          <a:prstGeom prst="roundRect">
            <a:avLst>
              <a:gd name="adj" fmla="val 5000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hu-HU" b="1" dirty="0"/>
          </a:p>
        </p:txBody>
      </p:sp>
      <p:sp useBgFill="1">
        <p:nvSpPr>
          <p:cNvPr id="29" name="Téglalap: lekerekített 28">
            <a:extLst>
              <a:ext uri="{FF2B5EF4-FFF2-40B4-BE49-F238E27FC236}">
                <a16:creationId xmlns:a16="http://schemas.microsoft.com/office/drawing/2014/main" id="{C548F067-BA1A-1709-0521-AE33C3769070}"/>
              </a:ext>
            </a:extLst>
          </p:cNvPr>
          <p:cNvSpPr/>
          <p:nvPr/>
        </p:nvSpPr>
        <p:spPr>
          <a:xfrm rot="1588012">
            <a:off x="9743919" y="1482727"/>
            <a:ext cx="749545" cy="4241152"/>
          </a:xfrm>
          <a:prstGeom prst="roundRect">
            <a:avLst>
              <a:gd name="adj" fmla="val 5000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hu-HU" b="1" dirty="0"/>
          </a:p>
        </p:txBody>
      </p:sp>
      <p:sp useBgFill="1">
        <p:nvSpPr>
          <p:cNvPr id="28" name="Téglalap: lekerekített 27">
            <a:extLst>
              <a:ext uri="{FF2B5EF4-FFF2-40B4-BE49-F238E27FC236}">
                <a16:creationId xmlns:a16="http://schemas.microsoft.com/office/drawing/2014/main" id="{D6995402-7F45-1C6B-D0C0-345A2FF90AFE}"/>
              </a:ext>
            </a:extLst>
          </p:cNvPr>
          <p:cNvSpPr/>
          <p:nvPr/>
        </p:nvSpPr>
        <p:spPr>
          <a:xfrm rot="1588012">
            <a:off x="9209416" y="667617"/>
            <a:ext cx="749545" cy="4241152"/>
          </a:xfrm>
          <a:prstGeom prst="roundRect">
            <a:avLst>
              <a:gd name="adj" fmla="val 5000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hu-HU" b="1" dirty="0"/>
          </a:p>
        </p:txBody>
      </p:sp>
      <p:sp>
        <p:nvSpPr>
          <p:cNvPr id="19" name="Szövegdoboz 18">
            <a:extLst>
              <a:ext uri="{FF2B5EF4-FFF2-40B4-BE49-F238E27FC236}">
                <a16:creationId xmlns:a16="http://schemas.microsoft.com/office/drawing/2014/main" id="{A36EDB64-EDF1-B820-AE2F-EB0F0E125BAC}"/>
              </a:ext>
            </a:extLst>
          </p:cNvPr>
          <p:cNvSpPr txBox="1"/>
          <p:nvPr/>
        </p:nvSpPr>
        <p:spPr>
          <a:xfrm>
            <a:off x="3395695" y="1506067"/>
            <a:ext cx="4994766" cy="1077218"/>
          </a:xfrm>
          <a:prstGeom prst="rect">
            <a:avLst/>
          </a:prstGeom>
          <a:noFill/>
          <a:effectLst>
            <a:outerShdw blurRad="419100" algn="ctr" rotWithShape="0">
              <a:schemeClr val="tx1">
                <a:alpha val="40000"/>
              </a:schemeClr>
            </a:outerShdw>
          </a:effectLst>
        </p:spPr>
        <p:txBody>
          <a:bodyPr wrap="square" rtlCol="0">
            <a:spAutoFit/>
          </a:bodyPr>
          <a:lstStyle/>
          <a:p>
            <a:pPr algn="ctr"/>
            <a:r>
              <a:rPr lang="en-US" sz="3200" b="0" i="0" dirty="0">
                <a:solidFill>
                  <a:schemeClr val="bg1"/>
                </a:solidFill>
                <a:effectLst/>
                <a:latin typeface="Roboto" panose="02000000000000000000" pitchFamily="2" charset="0"/>
              </a:rPr>
              <a:t>Team member tasks (</a:t>
            </a:r>
            <a:r>
              <a:rPr lang="hu-HU" sz="3200" b="0" i="0" dirty="0" err="1">
                <a:solidFill>
                  <a:schemeClr val="bg1"/>
                </a:solidFill>
                <a:effectLst/>
                <a:latin typeface="Roboto" panose="02000000000000000000" pitchFamily="2" charset="0"/>
              </a:rPr>
              <a:t>Work</a:t>
            </a:r>
            <a:r>
              <a:rPr lang="hu-HU" sz="3200" b="0" i="0" dirty="0">
                <a:solidFill>
                  <a:schemeClr val="bg1"/>
                </a:solidFill>
                <a:effectLst/>
                <a:latin typeface="Roboto" panose="02000000000000000000" pitchFamily="2" charset="0"/>
              </a:rPr>
              <a:t> </a:t>
            </a:r>
            <a:r>
              <a:rPr lang="hu-HU" sz="3200" b="0" i="0" dirty="0" err="1">
                <a:solidFill>
                  <a:schemeClr val="bg1"/>
                </a:solidFill>
                <a:effectLst/>
                <a:latin typeface="Roboto" panose="02000000000000000000" pitchFamily="2" charset="0"/>
              </a:rPr>
              <a:t>distribution</a:t>
            </a:r>
            <a:r>
              <a:rPr lang="en-US" sz="3200" b="0" i="0" dirty="0">
                <a:solidFill>
                  <a:schemeClr val="bg1"/>
                </a:solidFill>
                <a:effectLst/>
                <a:latin typeface="Roboto" panose="02000000000000000000" pitchFamily="2" charset="0"/>
              </a:rPr>
              <a:t>)</a:t>
            </a:r>
            <a:endParaRPr lang="hu-HU" sz="3200" dirty="0">
              <a:solidFill>
                <a:schemeClr val="bg1"/>
              </a:solidFill>
              <a:effectLst>
                <a:outerShdw blurRad="419100" algn="ctr" rotWithShape="0">
                  <a:prstClr val="black">
                    <a:alpha val="40000"/>
                  </a:prstClr>
                </a:outerShdw>
              </a:effectLst>
              <a:latin typeface="Raleway" panose="020F0502020204030204" pitchFamily="2" charset="-18"/>
              <a:cs typeface="Calibri" panose="020F0502020204030204" pitchFamily="34" charset="0"/>
            </a:endParaRPr>
          </a:p>
        </p:txBody>
      </p:sp>
      <p:pic>
        <p:nvPicPr>
          <p:cNvPr id="20" name="Ábra 19" descr="Séf">
            <a:extLst>
              <a:ext uri="{FF2B5EF4-FFF2-40B4-BE49-F238E27FC236}">
                <a16:creationId xmlns:a16="http://schemas.microsoft.com/office/drawing/2014/main" id="{5771F0B9-C056-E5ED-F05E-18DE1575489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008735" y="32405"/>
            <a:ext cx="1763444" cy="1763444"/>
          </a:xfrm>
          <a:prstGeom prst="rect">
            <a:avLst/>
          </a:prstGeom>
          <a:effectLst>
            <a:outerShdw blurRad="419100" dist="50800" dir="5400000" algn="ctr" rotWithShape="0">
              <a:schemeClr val="tx1"/>
            </a:outerShdw>
          </a:effectLst>
        </p:spPr>
      </p:pic>
      <p:sp useBgFill="1">
        <p:nvSpPr>
          <p:cNvPr id="30" name="Téglalap: lekerekített 29">
            <a:extLst>
              <a:ext uri="{FF2B5EF4-FFF2-40B4-BE49-F238E27FC236}">
                <a16:creationId xmlns:a16="http://schemas.microsoft.com/office/drawing/2014/main" id="{8B7214B4-7FA0-457A-59B1-F791C16248AD}"/>
              </a:ext>
            </a:extLst>
          </p:cNvPr>
          <p:cNvSpPr/>
          <p:nvPr/>
        </p:nvSpPr>
        <p:spPr>
          <a:xfrm rot="1588012">
            <a:off x="10278223" y="2156854"/>
            <a:ext cx="749545" cy="4241152"/>
          </a:xfrm>
          <a:prstGeom prst="roundRect">
            <a:avLst>
              <a:gd name="adj" fmla="val 5000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hu-HU" b="1" dirty="0"/>
          </a:p>
        </p:txBody>
      </p:sp>
      <p:graphicFrame>
        <p:nvGraphicFramePr>
          <p:cNvPr id="40" name="Táblázat 39">
            <a:extLst>
              <a:ext uri="{FF2B5EF4-FFF2-40B4-BE49-F238E27FC236}">
                <a16:creationId xmlns:a16="http://schemas.microsoft.com/office/drawing/2014/main" id="{FA4E71B1-D18A-C3E6-990F-7AF0BD2C7872}"/>
              </a:ext>
            </a:extLst>
          </p:cNvPr>
          <p:cNvGraphicFramePr>
            <a:graphicFrameLocks noGrp="1"/>
          </p:cNvGraphicFramePr>
          <p:nvPr>
            <p:extLst>
              <p:ext uri="{D42A27DB-BD31-4B8C-83A1-F6EECF244321}">
                <p14:modId xmlns:p14="http://schemas.microsoft.com/office/powerpoint/2010/main" val="1831448496"/>
              </p:ext>
            </p:extLst>
          </p:nvPr>
        </p:nvGraphicFramePr>
        <p:xfrm>
          <a:off x="548775" y="2950862"/>
          <a:ext cx="1843819" cy="3714936"/>
        </p:xfrm>
        <a:graphic>
          <a:graphicData uri="http://schemas.openxmlformats.org/drawingml/2006/table">
            <a:tbl>
              <a:tblPr firstRow="1" bandRow="1">
                <a:tableStyleId>{793D81CF-94F2-401A-BA57-92F5A7B2D0C5}</a:tableStyleId>
              </a:tblPr>
              <a:tblGrid>
                <a:gridCol w="1843819">
                  <a:extLst>
                    <a:ext uri="{9D8B030D-6E8A-4147-A177-3AD203B41FA5}">
                      <a16:colId xmlns:a16="http://schemas.microsoft.com/office/drawing/2014/main" val="1569488192"/>
                    </a:ext>
                  </a:extLst>
                </a:gridCol>
              </a:tblGrid>
              <a:tr h="544814">
                <a:tc>
                  <a:txBody>
                    <a:bodyPr/>
                    <a:lstStyle/>
                    <a:p>
                      <a:pPr algn="ctr"/>
                      <a:r>
                        <a:rPr lang="hu-HU" sz="1500" dirty="0">
                          <a:latin typeface="Roboto" panose="02000000000000000000" pitchFamily="2" charset="0"/>
                          <a:ea typeface="Roboto" panose="02000000000000000000" pitchFamily="2" charset="0"/>
                          <a:cs typeface="Roboto" panose="02000000000000000000" pitchFamily="2" charset="0"/>
                        </a:rPr>
                        <a:t>Frontend </a:t>
                      </a:r>
                    </a:p>
                  </a:txBody>
                  <a:tcPr>
                    <a:solidFill>
                      <a:schemeClr val="accent2"/>
                    </a:solidFill>
                  </a:tcPr>
                </a:tc>
                <a:extLst>
                  <a:ext uri="{0D108BD9-81ED-4DB2-BD59-A6C34878D82A}">
                    <a16:rowId xmlns:a16="http://schemas.microsoft.com/office/drawing/2014/main" val="2958884347"/>
                  </a:ext>
                </a:extLst>
              </a:tr>
              <a:tr h="471111">
                <a:tc>
                  <a:txBody>
                    <a:bodyPr/>
                    <a:lstStyle/>
                    <a:p>
                      <a:r>
                        <a:rPr lang="hu-HU" sz="1300" dirty="0">
                          <a:latin typeface="Roboto" panose="02000000000000000000" pitchFamily="2" charset="0"/>
                          <a:ea typeface="Roboto" panose="02000000000000000000" pitchFamily="2" charset="0"/>
                          <a:cs typeface="Roboto" panose="02000000000000000000" pitchFamily="2" charset="0"/>
                        </a:rPr>
                        <a:t>Admin </a:t>
                      </a:r>
                      <a:r>
                        <a:rPr lang="hu-HU" sz="1300" dirty="0" err="1">
                          <a:latin typeface="Roboto" panose="02000000000000000000" pitchFamily="2" charset="0"/>
                          <a:ea typeface="Roboto" panose="02000000000000000000" pitchFamily="2" charset="0"/>
                          <a:cs typeface="Roboto" panose="02000000000000000000" pitchFamily="2" charset="0"/>
                        </a:rPr>
                        <a:t>interface</a:t>
                      </a:r>
                      <a:endParaRPr lang="hu-HU" sz="1300" dirty="0">
                        <a:latin typeface="Roboto" panose="02000000000000000000" pitchFamily="2" charset="0"/>
                        <a:ea typeface="Roboto" panose="02000000000000000000" pitchFamily="2" charset="0"/>
                        <a:cs typeface="Roboto" panose="02000000000000000000" pitchFamily="2" charset="0"/>
                      </a:endParaRPr>
                    </a:p>
                  </a:txBody>
                  <a:tcPr/>
                </a:tc>
                <a:extLst>
                  <a:ext uri="{0D108BD9-81ED-4DB2-BD59-A6C34878D82A}">
                    <a16:rowId xmlns:a16="http://schemas.microsoft.com/office/drawing/2014/main" val="1542332258"/>
                  </a:ext>
                </a:extLst>
              </a:tr>
              <a:tr h="515755">
                <a:tc>
                  <a:txBody>
                    <a:bodyPr/>
                    <a:lstStyle/>
                    <a:p>
                      <a:r>
                        <a:rPr lang="hu-HU" sz="1300" dirty="0">
                          <a:latin typeface="Roboto" panose="02000000000000000000" pitchFamily="2" charset="0"/>
                          <a:ea typeface="Roboto" panose="02000000000000000000" pitchFamily="2" charset="0"/>
                          <a:cs typeface="Roboto" panose="02000000000000000000" pitchFamily="2" charset="0"/>
                        </a:rPr>
                        <a:t>Home + </a:t>
                      </a:r>
                      <a:r>
                        <a:rPr lang="hu-HU" sz="1300" dirty="0" err="1">
                          <a:latin typeface="Roboto" panose="02000000000000000000" pitchFamily="2" charset="0"/>
                          <a:ea typeface="Roboto" panose="02000000000000000000" pitchFamily="2" charset="0"/>
                          <a:cs typeface="Roboto" panose="02000000000000000000" pitchFamily="2" charset="0"/>
                        </a:rPr>
                        <a:t>appearance</a:t>
                      </a:r>
                      <a:endParaRPr lang="hu-HU" sz="1300" dirty="0">
                        <a:latin typeface="Roboto" panose="02000000000000000000" pitchFamily="2" charset="0"/>
                        <a:ea typeface="Roboto" panose="02000000000000000000" pitchFamily="2" charset="0"/>
                        <a:cs typeface="Roboto" panose="02000000000000000000" pitchFamily="2" charset="0"/>
                      </a:endParaRPr>
                    </a:p>
                  </a:txBody>
                  <a:tcPr/>
                </a:tc>
                <a:extLst>
                  <a:ext uri="{0D108BD9-81ED-4DB2-BD59-A6C34878D82A}">
                    <a16:rowId xmlns:a16="http://schemas.microsoft.com/office/drawing/2014/main" val="1407995574"/>
                  </a:ext>
                </a:extLst>
              </a:tr>
              <a:tr h="725279">
                <a:tc>
                  <a:txBody>
                    <a:bodyPr/>
                    <a:lstStyle/>
                    <a:p>
                      <a:r>
                        <a:rPr lang="hu-HU" sz="1300" dirty="0" err="1">
                          <a:latin typeface="Roboto" panose="02000000000000000000" pitchFamily="2" charset="0"/>
                          <a:ea typeface="Roboto" panose="02000000000000000000" pitchFamily="2" charset="0"/>
                          <a:cs typeface="Roboto" panose="02000000000000000000" pitchFamily="2" charset="0"/>
                        </a:rPr>
                        <a:t>Registration</a:t>
                      </a:r>
                      <a:r>
                        <a:rPr lang="hu-HU" sz="1300" dirty="0">
                          <a:latin typeface="Roboto" panose="02000000000000000000" pitchFamily="2" charset="0"/>
                          <a:ea typeface="Roboto" panose="02000000000000000000" pitchFamily="2" charset="0"/>
                          <a:cs typeface="Roboto" panose="02000000000000000000" pitchFamily="2" charset="0"/>
                        </a:rPr>
                        <a:t>/login </a:t>
                      </a:r>
                      <a:r>
                        <a:rPr lang="hu-HU" sz="1300" dirty="0" err="1">
                          <a:latin typeface="Roboto" panose="02000000000000000000" pitchFamily="2" charset="0"/>
                          <a:ea typeface="Roboto" panose="02000000000000000000" pitchFamily="2" charset="0"/>
                          <a:cs typeface="Roboto" panose="02000000000000000000" pitchFamily="2" charset="0"/>
                        </a:rPr>
                        <a:t>menus</a:t>
                      </a:r>
                      <a:r>
                        <a:rPr lang="hu-HU" sz="1300" dirty="0">
                          <a:latin typeface="Roboto" panose="02000000000000000000" pitchFamily="2" charset="0"/>
                          <a:ea typeface="Roboto" panose="02000000000000000000" pitchFamily="2" charset="0"/>
                          <a:cs typeface="Roboto" panose="02000000000000000000" pitchFamily="2" charset="0"/>
                        </a:rPr>
                        <a:t> + </a:t>
                      </a:r>
                      <a:r>
                        <a:rPr lang="hu-HU" sz="1300" dirty="0" err="1">
                          <a:latin typeface="Roboto" panose="02000000000000000000" pitchFamily="2" charset="0"/>
                          <a:ea typeface="Roboto" panose="02000000000000000000" pitchFamily="2" charset="0"/>
                          <a:cs typeface="Roboto" panose="02000000000000000000" pitchFamily="2" charset="0"/>
                        </a:rPr>
                        <a:t>their</a:t>
                      </a:r>
                      <a:r>
                        <a:rPr lang="hu-HU" sz="1300" dirty="0">
                          <a:latin typeface="Roboto" panose="02000000000000000000" pitchFamily="2" charset="0"/>
                          <a:ea typeface="Roboto" panose="02000000000000000000" pitchFamily="2" charset="0"/>
                          <a:cs typeface="Roboto" panose="02000000000000000000" pitchFamily="2" charset="0"/>
                        </a:rPr>
                        <a:t> </a:t>
                      </a:r>
                      <a:r>
                        <a:rPr lang="hu-HU" sz="1300" dirty="0" err="1">
                          <a:latin typeface="Roboto" panose="02000000000000000000" pitchFamily="2" charset="0"/>
                          <a:ea typeface="Roboto" panose="02000000000000000000" pitchFamily="2" charset="0"/>
                          <a:cs typeface="Roboto" panose="02000000000000000000" pitchFamily="2" charset="0"/>
                        </a:rPr>
                        <a:t>appearance</a:t>
                      </a:r>
                      <a:endParaRPr lang="hu-HU" sz="1300" dirty="0">
                        <a:latin typeface="Roboto" panose="02000000000000000000" pitchFamily="2" charset="0"/>
                        <a:ea typeface="Roboto" panose="02000000000000000000" pitchFamily="2" charset="0"/>
                        <a:cs typeface="Roboto" panose="02000000000000000000" pitchFamily="2" charset="0"/>
                      </a:endParaRPr>
                    </a:p>
                  </a:txBody>
                  <a:tcPr/>
                </a:tc>
                <a:extLst>
                  <a:ext uri="{0D108BD9-81ED-4DB2-BD59-A6C34878D82A}">
                    <a16:rowId xmlns:a16="http://schemas.microsoft.com/office/drawing/2014/main" val="4105341212"/>
                  </a:ext>
                </a:extLst>
              </a:tr>
              <a:tr h="471111">
                <a:tc>
                  <a:txBody>
                    <a:bodyPr/>
                    <a:lstStyle/>
                    <a:p>
                      <a:r>
                        <a:rPr lang="hu-HU" sz="1300" dirty="0" err="1">
                          <a:latin typeface="Roboto" panose="02000000000000000000" pitchFamily="2" charset="0"/>
                          <a:ea typeface="Roboto" panose="02000000000000000000" pitchFamily="2" charset="0"/>
                          <a:cs typeface="Roboto" panose="02000000000000000000" pitchFamily="2" charset="0"/>
                        </a:rPr>
                        <a:t>Pofile</a:t>
                      </a:r>
                      <a:r>
                        <a:rPr lang="hu-HU" sz="1300" dirty="0">
                          <a:latin typeface="Roboto" panose="02000000000000000000" pitchFamily="2" charset="0"/>
                          <a:ea typeface="Roboto" panose="02000000000000000000" pitchFamily="2" charset="0"/>
                          <a:cs typeface="Roboto" panose="02000000000000000000" pitchFamily="2" charset="0"/>
                        </a:rPr>
                        <a:t> + </a:t>
                      </a:r>
                      <a:r>
                        <a:rPr lang="hu-HU" sz="1300" dirty="0" err="1">
                          <a:latin typeface="Roboto" panose="02000000000000000000" pitchFamily="2" charset="0"/>
                          <a:ea typeface="Roboto" panose="02000000000000000000" pitchFamily="2" charset="0"/>
                          <a:cs typeface="Roboto" panose="02000000000000000000" pitchFamily="2" charset="0"/>
                        </a:rPr>
                        <a:t>look</a:t>
                      </a:r>
                      <a:endParaRPr lang="hu-HU" sz="1300" dirty="0">
                        <a:latin typeface="Roboto" panose="02000000000000000000" pitchFamily="2" charset="0"/>
                        <a:ea typeface="Roboto" panose="02000000000000000000" pitchFamily="2" charset="0"/>
                        <a:cs typeface="Roboto" panose="02000000000000000000" pitchFamily="2" charset="0"/>
                      </a:endParaRPr>
                    </a:p>
                  </a:txBody>
                  <a:tcPr/>
                </a:tc>
                <a:extLst>
                  <a:ext uri="{0D108BD9-81ED-4DB2-BD59-A6C34878D82A}">
                    <a16:rowId xmlns:a16="http://schemas.microsoft.com/office/drawing/2014/main" val="2213392908"/>
                  </a:ext>
                </a:extLst>
              </a:tr>
              <a:tr h="471111">
                <a:tc>
                  <a:txBody>
                    <a:bodyPr/>
                    <a:lstStyle/>
                    <a:p>
                      <a:r>
                        <a:rPr lang="hu-HU" sz="1300" dirty="0" err="1">
                          <a:latin typeface="Roboto" panose="02000000000000000000" pitchFamily="2" charset="0"/>
                          <a:ea typeface="Roboto" panose="02000000000000000000" pitchFamily="2" charset="0"/>
                          <a:cs typeface="Roboto" panose="02000000000000000000" pitchFamily="2" charset="0"/>
                        </a:rPr>
                        <a:t>Menu</a:t>
                      </a:r>
                      <a:r>
                        <a:rPr lang="hu-HU" sz="1300" dirty="0">
                          <a:latin typeface="Roboto" panose="02000000000000000000" pitchFamily="2" charset="0"/>
                          <a:ea typeface="Roboto" panose="02000000000000000000" pitchFamily="2" charset="0"/>
                          <a:cs typeface="Roboto" panose="02000000000000000000" pitchFamily="2" charset="0"/>
                        </a:rPr>
                        <a:t> + </a:t>
                      </a:r>
                      <a:r>
                        <a:rPr lang="hu-HU" sz="1300" dirty="0" err="1">
                          <a:latin typeface="Roboto" panose="02000000000000000000" pitchFamily="2" charset="0"/>
                          <a:ea typeface="Roboto" panose="02000000000000000000" pitchFamily="2" charset="0"/>
                          <a:cs typeface="Roboto" panose="02000000000000000000" pitchFamily="2" charset="0"/>
                        </a:rPr>
                        <a:t>appearance</a:t>
                      </a:r>
                      <a:endParaRPr lang="hu-HU" sz="1300" dirty="0">
                        <a:latin typeface="Roboto" panose="02000000000000000000" pitchFamily="2" charset="0"/>
                        <a:ea typeface="Roboto" panose="02000000000000000000" pitchFamily="2" charset="0"/>
                        <a:cs typeface="Roboto" panose="02000000000000000000" pitchFamily="2" charset="0"/>
                      </a:endParaRPr>
                    </a:p>
                  </a:txBody>
                  <a:tcPr/>
                </a:tc>
                <a:extLst>
                  <a:ext uri="{0D108BD9-81ED-4DB2-BD59-A6C34878D82A}">
                    <a16:rowId xmlns:a16="http://schemas.microsoft.com/office/drawing/2014/main" val="435013925"/>
                  </a:ext>
                </a:extLst>
              </a:tr>
              <a:tr h="515755">
                <a:tc>
                  <a:txBody>
                    <a:bodyPr/>
                    <a:lstStyle/>
                    <a:p>
                      <a:r>
                        <a:rPr lang="hu-HU" sz="1300" dirty="0">
                          <a:latin typeface="Roboto" panose="02000000000000000000" pitchFamily="2" charset="0"/>
                          <a:ea typeface="Roboto" panose="02000000000000000000" pitchFamily="2" charset="0"/>
                          <a:cs typeface="Roboto" panose="02000000000000000000" pitchFamily="2" charset="0"/>
                        </a:rPr>
                        <a:t>Recipe </a:t>
                      </a:r>
                      <a:r>
                        <a:rPr lang="hu-HU" sz="1300" dirty="0" err="1">
                          <a:latin typeface="Roboto" panose="02000000000000000000" pitchFamily="2" charset="0"/>
                          <a:ea typeface="Roboto" panose="02000000000000000000" pitchFamily="2" charset="0"/>
                          <a:cs typeface="Roboto" panose="02000000000000000000" pitchFamily="2" charset="0"/>
                        </a:rPr>
                        <a:t>upload</a:t>
                      </a:r>
                      <a:r>
                        <a:rPr lang="hu-HU" sz="1300" dirty="0">
                          <a:latin typeface="Roboto" panose="02000000000000000000" pitchFamily="2" charset="0"/>
                          <a:ea typeface="Roboto" panose="02000000000000000000" pitchFamily="2" charset="0"/>
                          <a:cs typeface="Roboto" panose="02000000000000000000" pitchFamily="2" charset="0"/>
                        </a:rPr>
                        <a:t> </a:t>
                      </a:r>
                      <a:r>
                        <a:rPr lang="hu-HU" sz="1300" dirty="0" err="1">
                          <a:latin typeface="Roboto" panose="02000000000000000000" pitchFamily="2" charset="0"/>
                          <a:ea typeface="Roboto" panose="02000000000000000000" pitchFamily="2" charset="0"/>
                          <a:cs typeface="Roboto" panose="02000000000000000000" pitchFamily="2" charset="0"/>
                        </a:rPr>
                        <a:t>menu</a:t>
                      </a:r>
                      <a:r>
                        <a:rPr lang="hu-HU" sz="1300" dirty="0">
                          <a:latin typeface="Roboto" panose="02000000000000000000" pitchFamily="2" charset="0"/>
                          <a:ea typeface="Roboto" panose="02000000000000000000" pitchFamily="2" charset="0"/>
                          <a:cs typeface="Roboto" panose="02000000000000000000" pitchFamily="2" charset="0"/>
                        </a:rPr>
                        <a:t> + </a:t>
                      </a:r>
                      <a:r>
                        <a:rPr lang="hu-HU" sz="1300" dirty="0" err="1">
                          <a:latin typeface="Roboto" panose="02000000000000000000" pitchFamily="2" charset="0"/>
                          <a:ea typeface="Roboto" panose="02000000000000000000" pitchFamily="2" charset="0"/>
                          <a:cs typeface="Roboto" panose="02000000000000000000" pitchFamily="2" charset="0"/>
                        </a:rPr>
                        <a:t>look</a:t>
                      </a:r>
                      <a:endParaRPr lang="hu-HU" sz="1300" dirty="0">
                        <a:latin typeface="Roboto" panose="02000000000000000000" pitchFamily="2" charset="0"/>
                        <a:ea typeface="Roboto" panose="02000000000000000000" pitchFamily="2" charset="0"/>
                        <a:cs typeface="Roboto" panose="02000000000000000000" pitchFamily="2" charset="0"/>
                      </a:endParaRPr>
                    </a:p>
                  </a:txBody>
                  <a:tcPr/>
                </a:tc>
                <a:extLst>
                  <a:ext uri="{0D108BD9-81ED-4DB2-BD59-A6C34878D82A}">
                    <a16:rowId xmlns:a16="http://schemas.microsoft.com/office/drawing/2014/main" val="2384993097"/>
                  </a:ext>
                </a:extLst>
              </a:tr>
            </a:tbl>
          </a:graphicData>
        </a:graphic>
      </p:graphicFrame>
      <p:graphicFrame>
        <p:nvGraphicFramePr>
          <p:cNvPr id="43" name="Táblázat 42">
            <a:extLst>
              <a:ext uri="{FF2B5EF4-FFF2-40B4-BE49-F238E27FC236}">
                <a16:creationId xmlns:a16="http://schemas.microsoft.com/office/drawing/2014/main" id="{444083F6-A8C9-5F90-19C1-27C3455E03FB}"/>
              </a:ext>
            </a:extLst>
          </p:cNvPr>
          <p:cNvGraphicFramePr>
            <a:graphicFrameLocks noGrp="1"/>
          </p:cNvGraphicFramePr>
          <p:nvPr>
            <p:extLst>
              <p:ext uri="{D42A27DB-BD31-4B8C-83A1-F6EECF244321}">
                <p14:modId xmlns:p14="http://schemas.microsoft.com/office/powerpoint/2010/main" val="2064593323"/>
              </p:ext>
            </p:extLst>
          </p:nvPr>
        </p:nvGraphicFramePr>
        <p:xfrm>
          <a:off x="2658338" y="2942706"/>
          <a:ext cx="1843456" cy="3772634"/>
        </p:xfrm>
        <a:graphic>
          <a:graphicData uri="http://schemas.openxmlformats.org/drawingml/2006/table">
            <a:tbl>
              <a:tblPr firstRow="1" bandRow="1">
                <a:tableStyleId>{793D81CF-94F2-401A-BA57-92F5A7B2D0C5}</a:tableStyleId>
              </a:tblPr>
              <a:tblGrid>
                <a:gridCol w="1843456">
                  <a:extLst>
                    <a:ext uri="{9D8B030D-6E8A-4147-A177-3AD203B41FA5}">
                      <a16:colId xmlns:a16="http://schemas.microsoft.com/office/drawing/2014/main" val="1569488192"/>
                    </a:ext>
                  </a:extLst>
                </a:gridCol>
              </a:tblGrid>
              <a:tr h="595284">
                <a:tc>
                  <a:txBody>
                    <a:bodyPr/>
                    <a:lstStyle/>
                    <a:p>
                      <a:pPr algn="ctr"/>
                      <a:r>
                        <a:rPr lang="hu-HU" sz="1500" dirty="0">
                          <a:solidFill>
                            <a:schemeClr val="tx1"/>
                          </a:solidFill>
                          <a:latin typeface="Roboto" panose="02000000000000000000" pitchFamily="2" charset="0"/>
                          <a:ea typeface="Roboto" panose="02000000000000000000" pitchFamily="2" charset="0"/>
                          <a:cs typeface="Roboto" panose="02000000000000000000" pitchFamily="2" charset="0"/>
                        </a:rPr>
                        <a:t>Frontend </a:t>
                      </a:r>
                    </a:p>
                  </a:txBody>
                  <a:tcPr>
                    <a:solidFill>
                      <a:schemeClr val="bg1"/>
                    </a:solidFill>
                  </a:tcPr>
                </a:tc>
                <a:extLst>
                  <a:ext uri="{0D108BD9-81ED-4DB2-BD59-A6C34878D82A}">
                    <a16:rowId xmlns:a16="http://schemas.microsoft.com/office/drawing/2014/main" val="2958884347"/>
                  </a:ext>
                </a:extLst>
              </a:tr>
              <a:tr h="563534">
                <a:tc>
                  <a:txBody>
                    <a:bodyPr/>
                    <a:lstStyle/>
                    <a:p>
                      <a:r>
                        <a:rPr lang="hu-HU" sz="1300" dirty="0" err="1">
                          <a:latin typeface="Roboto" panose="02000000000000000000" pitchFamily="2" charset="0"/>
                          <a:ea typeface="Roboto" panose="02000000000000000000" pitchFamily="2" charset="0"/>
                          <a:cs typeface="Roboto" panose="02000000000000000000" pitchFamily="2" charset="0"/>
                        </a:rPr>
                        <a:t>About</a:t>
                      </a:r>
                      <a:r>
                        <a:rPr lang="hu-HU" sz="1300" dirty="0">
                          <a:latin typeface="Roboto" panose="02000000000000000000" pitchFamily="2" charset="0"/>
                          <a:ea typeface="Roboto" panose="02000000000000000000" pitchFamily="2" charset="0"/>
                          <a:cs typeface="Roboto" panose="02000000000000000000" pitchFamily="2" charset="0"/>
                        </a:rPr>
                        <a:t> </a:t>
                      </a:r>
                      <a:r>
                        <a:rPr lang="hu-HU" sz="1300" dirty="0" err="1">
                          <a:latin typeface="Roboto" panose="02000000000000000000" pitchFamily="2" charset="0"/>
                          <a:ea typeface="Roboto" panose="02000000000000000000" pitchFamily="2" charset="0"/>
                          <a:cs typeface="Roboto" panose="02000000000000000000" pitchFamily="2" charset="0"/>
                        </a:rPr>
                        <a:t>us</a:t>
                      </a:r>
                      <a:r>
                        <a:rPr lang="hu-HU" sz="1300" dirty="0">
                          <a:latin typeface="Roboto" panose="02000000000000000000" pitchFamily="2" charset="0"/>
                          <a:ea typeface="Roboto" panose="02000000000000000000" pitchFamily="2" charset="0"/>
                          <a:cs typeface="Roboto" panose="02000000000000000000" pitchFamily="2" charset="0"/>
                        </a:rPr>
                        <a:t> </a:t>
                      </a:r>
                      <a:r>
                        <a:rPr lang="hu-HU" sz="1300" dirty="0" err="1">
                          <a:latin typeface="Roboto" panose="02000000000000000000" pitchFamily="2" charset="0"/>
                          <a:ea typeface="Roboto" panose="02000000000000000000" pitchFamily="2" charset="0"/>
                          <a:cs typeface="Roboto" panose="02000000000000000000" pitchFamily="2" charset="0"/>
                        </a:rPr>
                        <a:t>itneface</a:t>
                      </a:r>
                      <a:r>
                        <a:rPr lang="hu-HU" sz="1300" dirty="0">
                          <a:latin typeface="Roboto" panose="02000000000000000000" pitchFamily="2" charset="0"/>
                          <a:ea typeface="Roboto" panose="02000000000000000000" pitchFamily="2" charset="0"/>
                          <a:cs typeface="Roboto" panose="02000000000000000000" pitchFamily="2" charset="0"/>
                        </a:rPr>
                        <a:t> + </a:t>
                      </a:r>
                      <a:r>
                        <a:rPr lang="hu-HU" sz="1300" dirty="0" err="1">
                          <a:latin typeface="Roboto" panose="02000000000000000000" pitchFamily="2" charset="0"/>
                          <a:ea typeface="Roboto" panose="02000000000000000000" pitchFamily="2" charset="0"/>
                          <a:cs typeface="Roboto" panose="02000000000000000000" pitchFamily="2" charset="0"/>
                        </a:rPr>
                        <a:t>appearance</a:t>
                      </a:r>
                      <a:endParaRPr lang="hu-HU" sz="1300" dirty="0">
                        <a:latin typeface="Roboto" panose="02000000000000000000" pitchFamily="2" charset="0"/>
                        <a:ea typeface="Roboto" panose="02000000000000000000" pitchFamily="2" charset="0"/>
                        <a:cs typeface="Roboto" panose="02000000000000000000" pitchFamily="2" charset="0"/>
                      </a:endParaRPr>
                    </a:p>
                  </a:txBody>
                  <a:tcPr/>
                </a:tc>
                <a:extLst>
                  <a:ext uri="{0D108BD9-81ED-4DB2-BD59-A6C34878D82A}">
                    <a16:rowId xmlns:a16="http://schemas.microsoft.com/office/drawing/2014/main" val="1542332258"/>
                  </a:ext>
                </a:extLst>
              </a:tr>
              <a:tr h="563534">
                <a:tc>
                  <a:txBody>
                    <a:bodyPr/>
                    <a:lstStyle/>
                    <a:p>
                      <a:r>
                        <a:rPr lang="hu-HU" sz="1300" dirty="0" err="1">
                          <a:latin typeface="Roboto" panose="02000000000000000000" pitchFamily="2" charset="0"/>
                          <a:ea typeface="Roboto" panose="02000000000000000000" pitchFamily="2" charset="0"/>
                          <a:cs typeface="Roboto" panose="02000000000000000000" pitchFamily="2" charset="0"/>
                        </a:rPr>
                        <a:t>Background</a:t>
                      </a:r>
                      <a:r>
                        <a:rPr lang="hu-HU" sz="1300" dirty="0">
                          <a:latin typeface="Roboto" panose="02000000000000000000" pitchFamily="2" charset="0"/>
                          <a:ea typeface="Roboto" panose="02000000000000000000" pitchFamily="2" charset="0"/>
                          <a:cs typeface="Roboto" panose="02000000000000000000" pitchFamily="2" charset="0"/>
                        </a:rPr>
                        <a:t> </a:t>
                      </a:r>
                      <a:r>
                        <a:rPr lang="hu-HU" sz="1300" dirty="0" err="1">
                          <a:latin typeface="Roboto" panose="02000000000000000000" pitchFamily="2" charset="0"/>
                          <a:ea typeface="Roboto" panose="02000000000000000000" pitchFamily="2" charset="0"/>
                          <a:cs typeface="Roboto" panose="02000000000000000000" pitchFamily="2" charset="0"/>
                        </a:rPr>
                        <a:t>bubbles</a:t>
                      </a:r>
                      <a:r>
                        <a:rPr lang="hu-HU" sz="1300" dirty="0">
                          <a:latin typeface="Roboto" panose="02000000000000000000" pitchFamily="2" charset="0"/>
                          <a:ea typeface="Roboto" panose="02000000000000000000" pitchFamily="2" charset="0"/>
                          <a:cs typeface="Roboto" panose="02000000000000000000" pitchFamily="2" charset="0"/>
                        </a:rPr>
                        <a:t> + </a:t>
                      </a:r>
                      <a:r>
                        <a:rPr lang="hu-HU" sz="1300" dirty="0" err="1">
                          <a:latin typeface="Roboto" panose="02000000000000000000" pitchFamily="2" charset="0"/>
                          <a:ea typeface="Roboto" panose="02000000000000000000" pitchFamily="2" charset="0"/>
                          <a:cs typeface="Roboto" panose="02000000000000000000" pitchFamily="2" charset="0"/>
                        </a:rPr>
                        <a:t>appearance</a:t>
                      </a:r>
                      <a:endParaRPr lang="hu-HU" sz="1300" dirty="0">
                        <a:latin typeface="Roboto" panose="02000000000000000000" pitchFamily="2" charset="0"/>
                        <a:ea typeface="Roboto" panose="02000000000000000000" pitchFamily="2" charset="0"/>
                        <a:cs typeface="Roboto" panose="02000000000000000000" pitchFamily="2" charset="0"/>
                      </a:endParaRPr>
                    </a:p>
                  </a:txBody>
                  <a:tcPr/>
                </a:tc>
                <a:extLst>
                  <a:ext uri="{0D108BD9-81ED-4DB2-BD59-A6C34878D82A}">
                    <a16:rowId xmlns:a16="http://schemas.microsoft.com/office/drawing/2014/main" val="1407995574"/>
                  </a:ext>
                </a:extLst>
              </a:tr>
              <a:tr h="743059">
                <a:tc>
                  <a:txBody>
                    <a:bodyPr/>
                    <a:lstStyle/>
                    <a:p>
                      <a:r>
                        <a:rPr lang="hu-HU" sz="1300" dirty="0">
                          <a:latin typeface="Roboto" panose="02000000000000000000" pitchFamily="2" charset="0"/>
                          <a:ea typeface="Roboto" panose="02000000000000000000" pitchFamily="2" charset="0"/>
                          <a:cs typeface="Roboto" panose="02000000000000000000" pitchFamily="2" charset="0"/>
                        </a:rPr>
                        <a:t>Home + </a:t>
                      </a:r>
                      <a:r>
                        <a:rPr lang="hu-HU" sz="1300" dirty="0" err="1">
                          <a:latin typeface="Roboto" panose="02000000000000000000" pitchFamily="2" charset="0"/>
                          <a:ea typeface="Roboto" panose="02000000000000000000" pitchFamily="2" charset="0"/>
                          <a:cs typeface="Roboto" panose="02000000000000000000" pitchFamily="2" charset="0"/>
                        </a:rPr>
                        <a:t>appearance</a:t>
                      </a:r>
                      <a:endParaRPr lang="hu-HU" sz="1300" dirty="0">
                        <a:latin typeface="Roboto" panose="02000000000000000000" pitchFamily="2" charset="0"/>
                        <a:ea typeface="Roboto" panose="02000000000000000000" pitchFamily="2" charset="0"/>
                        <a:cs typeface="Roboto" panose="02000000000000000000" pitchFamily="2" charset="0"/>
                      </a:endParaRPr>
                    </a:p>
                  </a:txBody>
                  <a:tcPr/>
                </a:tc>
                <a:extLst>
                  <a:ext uri="{0D108BD9-81ED-4DB2-BD59-A6C34878D82A}">
                    <a16:rowId xmlns:a16="http://schemas.microsoft.com/office/drawing/2014/main" val="4105341212"/>
                  </a:ext>
                </a:extLst>
              </a:tr>
              <a:tr h="792468">
                <a:tc>
                  <a:txBody>
                    <a:bodyPr/>
                    <a:lstStyle/>
                    <a:p>
                      <a:r>
                        <a:rPr lang="hu-HU" sz="1300" dirty="0" err="1">
                          <a:latin typeface="Roboto" panose="02000000000000000000" pitchFamily="2" charset="0"/>
                          <a:ea typeface="Roboto" panose="02000000000000000000" pitchFamily="2" charset="0"/>
                          <a:cs typeface="Roboto" panose="02000000000000000000" pitchFamily="2" charset="0"/>
                        </a:rPr>
                        <a:t>Registration</a:t>
                      </a:r>
                      <a:r>
                        <a:rPr lang="hu-HU" sz="1300" dirty="0">
                          <a:latin typeface="Roboto" panose="02000000000000000000" pitchFamily="2" charset="0"/>
                          <a:ea typeface="Roboto" panose="02000000000000000000" pitchFamily="2" charset="0"/>
                          <a:cs typeface="Roboto" panose="02000000000000000000" pitchFamily="2" charset="0"/>
                        </a:rPr>
                        <a:t>/login </a:t>
                      </a:r>
                      <a:r>
                        <a:rPr lang="hu-HU" sz="1300" dirty="0" err="1">
                          <a:latin typeface="Roboto" panose="02000000000000000000" pitchFamily="2" charset="0"/>
                          <a:ea typeface="Roboto" panose="02000000000000000000" pitchFamily="2" charset="0"/>
                          <a:cs typeface="Roboto" panose="02000000000000000000" pitchFamily="2" charset="0"/>
                        </a:rPr>
                        <a:t>menus</a:t>
                      </a:r>
                      <a:r>
                        <a:rPr lang="hu-HU" sz="1300" dirty="0">
                          <a:latin typeface="Roboto" panose="02000000000000000000" pitchFamily="2" charset="0"/>
                          <a:ea typeface="Roboto" panose="02000000000000000000" pitchFamily="2" charset="0"/>
                          <a:cs typeface="Roboto" panose="02000000000000000000" pitchFamily="2" charset="0"/>
                        </a:rPr>
                        <a:t> + </a:t>
                      </a:r>
                      <a:r>
                        <a:rPr lang="hu-HU" sz="1300" dirty="0" err="1">
                          <a:latin typeface="Roboto" panose="02000000000000000000" pitchFamily="2" charset="0"/>
                          <a:ea typeface="Roboto" panose="02000000000000000000" pitchFamily="2" charset="0"/>
                          <a:cs typeface="Roboto" panose="02000000000000000000" pitchFamily="2" charset="0"/>
                        </a:rPr>
                        <a:t>their</a:t>
                      </a:r>
                      <a:r>
                        <a:rPr lang="hu-HU" sz="1300" dirty="0">
                          <a:latin typeface="Roboto" panose="02000000000000000000" pitchFamily="2" charset="0"/>
                          <a:ea typeface="Roboto" panose="02000000000000000000" pitchFamily="2" charset="0"/>
                          <a:cs typeface="Roboto" panose="02000000000000000000" pitchFamily="2" charset="0"/>
                        </a:rPr>
                        <a:t> </a:t>
                      </a:r>
                      <a:r>
                        <a:rPr lang="hu-HU" sz="1300" dirty="0" err="1">
                          <a:latin typeface="Roboto" panose="02000000000000000000" pitchFamily="2" charset="0"/>
                          <a:ea typeface="Roboto" panose="02000000000000000000" pitchFamily="2" charset="0"/>
                          <a:cs typeface="Roboto" panose="02000000000000000000" pitchFamily="2" charset="0"/>
                        </a:rPr>
                        <a:t>appearance</a:t>
                      </a:r>
                      <a:endParaRPr lang="hu-HU" sz="1300" dirty="0">
                        <a:latin typeface="Roboto" panose="02000000000000000000" pitchFamily="2" charset="0"/>
                        <a:ea typeface="Roboto" panose="02000000000000000000" pitchFamily="2" charset="0"/>
                        <a:cs typeface="Roboto" panose="02000000000000000000" pitchFamily="2" charset="0"/>
                      </a:endParaRPr>
                    </a:p>
                  </a:txBody>
                  <a:tcPr/>
                </a:tc>
                <a:extLst>
                  <a:ext uri="{0D108BD9-81ED-4DB2-BD59-A6C34878D82A}">
                    <a16:rowId xmlns:a16="http://schemas.microsoft.com/office/drawing/2014/main" val="2213392908"/>
                  </a:ext>
                </a:extLst>
              </a:tr>
              <a:tr h="514755">
                <a:tc>
                  <a:txBody>
                    <a:bodyPr/>
                    <a:lstStyle/>
                    <a:p>
                      <a:r>
                        <a:rPr lang="hu-HU" sz="1300" dirty="0" err="1">
                          <a:latin typeface="Roboto" panose="02000000000000000000" pitchFamily="2" charset="0"/>
                          <a:ea typeface="Roboto" panose="02000000000000000000" pitchFamily="2" charset="0"/>
                          <a:cs typeface="Roboto" panose="02000000000000000000" pitchFamily="2" charset="0"/>
                        </a:rPr>
                        <a:t>Menu</a:t>
                      </a:r>
                      <a:r>
                        <a:rPr lang="hu-HU" sz="1300" dirty="0">
                          <a:latin typeface="Roboto" panose="02000000000000000000" pitchFamily="2" charset="0"/>
                          <a:ea typeface="Roboto" panose="02000000000000000000" pitchFamily="2" charset="0"/>
                          <a:cs typeface="Roboto" panose="02000000000000000000" pitchFamily="2" charset="0"/>
                        </a:rPr>
                        <a:t> + </a:t>
                      </a:r>
                      <a:r>
                        <a:rPr lang="hu-HU" sz="1300" dirty="0" err="1">
                          <a:latin typeface="Roboto" panose="02000000000000000000" pitchFamily="2" charset="0"/>
                          <a:ea typeface="Roboto" panose="02000000000000000000" pitchFamily="2" charset="0"/>
                          <a:cs typeface="Roboto" panose="02000000000000000000" pitchFamily="2" charset="0"/>
                        </a:rPr>
                        <a:t>appearance</a:t>
                      </a:r>
                      <a:endParaRPr lang="hu-HU" sz="1300" dirty="0">
                        <a:latin typeface="Roboto" panose="02000000000000000000" pitchFamily="2" charset="0"/>
                        <a:ea typeface="Roboto" panose="02000000000000000000" pitchFamily="2" charset="0"/>
                        <a:cs typeface="Roboto" panose="02000000000000000000" pitchFamily="2" charset="0"/>
                      </a:endParaRPr>
                    </a:p>
                  </a:txBody>
                  <a:tcPr/>
                </a:tc>
                <a:extLst>
                  <a:ext uri="{0D108BD9-81ED-4DB2-BD59-A6C34878D82A}">
                    <a16:rowId xmlns:a16="http://schemas.microsoft.com/office/drawing/2014/main" val="435013925"/>
                  </a:ext>
                </a:extLst>
              </a:tr>
            </a:tbl>
          </a:graphicData>
        </a:graphic>
      </p:graphicFrame>
      <p:sp>
        <p:nvSpPr>
          <p:cNvPr id="44" name="Szövegdoboz 43">
            <a:extLst>
              <a:ext uri="{FF2B5EF4-FFF2-40B4-BE49-F238E27FC236}">
                <a16:creationId xmlns:a16="http://schemas.microsoft.com/office/drawing/2014/main" id="{A420F41C-06B3-EF3E-B8EB-F48704BD021C}"/>
              </a:ext>
            </a:extLst>
          </p:cNvPr>
          <p:cNvSpPr txBox="1"/>
          <p:nvPr/>
        </p:nvSpPr>
        <p:spPr>
          <a:xfrm>
            <a:off x="1193400" y="2507895"/>
            <a:ext cx="2683070" cy="369332"/>
          </a:xfrm>
          <a:prstGeom prst="rect">
            <a:avLst/>
          </a:prstGeom>
          <a:solidFill>
            <a:schemeClr val="accent2"/>
          </a:solidFill>
          <a:effectLst>
            <a:outerShdw blurRad="419100" algn="t" rotWithShape="0">
              <a:prstClr val="black">
                <a:alpha val="40000"/>
              </a:prstClr>
            </a:outerShdw>
          </a:effectLst>
        </p:spPr>
        <p:txBody>
          <a:bodyPr wrap="square" rtlCol="0">
            <a:spAutoFit/>
          </a:bodyPr>
          <a:lstStyle/>
          <a:p>
            <a:r>
              <a:rPr lang="hu-HU" dirty="0" err="1">
                <a:solidFill>
                  <a:schemeClr val="bg1"/>
                </a:solidFill>
                <a:effectLst>
                  <a:outerShdw blurRad="419100" dist="38100" dir="5400000" algn="ctr"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rPr>
              <a:t>Teamwork</a:t>
            </a:r>
            <a:r>
              <a:rPr lang="hu-HU" dirty="0">
                <a:solidFill>
                  <a:schemeClr val="bg1"/>
                </a:solidFill>
                <a:effectLst>
                  <a:outerShdw blurRad="419100" dist="38100" dir="5400000" algn="ctr"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rPr>
              <a:t> -Frontend</a:t>
            </a:r>
          </a:p>
        </p:txBody>
      </p:sp>
      <p:graphicFrame>
        <p:nvGraphicFramePr>
          <p:cNvPr id="45" name="Táblázat 44">
            <a:extLst>
              <a:ext uri="{FF2B5EF4-FFF2-40B4-BE49-F238E27FC236}">
                <a16:creationId xmlns:a16="http://schemas.microsoft.com/office/drawing/2014/main" id="{6158BCB3-5E14-DE28-277A-2909F4D64EC3}"/>
              </a:ext>
            </a:extLst>
          </p:cNvPr>
          <p:cNvGraphicFramePr>
            <a:graphicFrameLocks noGrp="1"/>
          </p:cNvGraphicFramePr>
          <p:nvPr>
            <p:extLst>
              <p:ext uri="{D42A27DB-BD31-4B8C-83A1-F6EECF244321}">
                <p14:modId xmlns:p14="http://schemas.microsoft.com/office/powerpoint/2010/main" val="365609326"/>
              </p:ext>
            </p:extLst>
          </p:nvPr>
        </p:nvGraphicFramePr>
        <p:xfrm>
          <a:off x="7111927" y="2882900"/>
          <a:ext cx="1847314" cy="3848651"/>
        </p:xfrm>
        <a:graphic>
          <a:graphicData uri="http://schemas.openxmlformats.org/drawingml/2006/table">
            <a:tbl>
              <a:tblPr firstRow="1" bandRow="1">
                <a:tableStyleId>{793D81CF-94F2-401A-BA57-92F5A7B2D0C5}</a:tableStyleId>
              </a:tblPr>
              <a:tblGrid>
                <a:gridCol w="1847314">
                  <a:extLst>
                    <a:ext uri="{9D8B030D-6E8A-4147-A177-3AD203B41FA5}">
                      <a16:colId xmlns:a16="http://schemas.microsoft.com/office/drawing/2014/main" val="1569488192"/>
                    </a:ext>
                  </a:extLst>
                </a:gridCol>
              </a:tblGrid>
              <a:tr h="529844">
                <a:tc>
                  <a:txBody>
                    <a:bodyPr/>
                    <a:lstStyle/>
                    <a:p>
                      <a:pPr algn="ctr"/>
                      <a:r>
                        <a:rPr lang="hu-HU" sz="1500" dirty="0">
                          <a:latin typeface="Roboto" panose="02000000000000000000" pitchFamily="2" charset="0"/>
                          <a:ea typeface="Roboto" panose="02000000000000000000" pitchFamily="2" charset="0"/>
                          <a:cs typeface="Roboto" panose="02000000000000000000" pitchFamily="2" charset="0"/>
                        </a:rPr>
                        <a:t>Backend </a:t>
                      </a:r>
                    </a:p>
                  </a:txBody>
                  <a:tcPr>
                    <a:solidFill>
                      <a:schemeClr val="accent2"/>
                    </a:solidFill>
                  </a:tcPr>
                </a:tc>
                <a:extLst>
                  <a:ext uri="{0D108BD9-81ED-4DB2-BD59-A6C34878D82A}">
                    <a16:rowId xmlns:a16="http://schemas.microsoft.com/office/drawing/2014/main" val="2958884347"/>
                  </a:ext>
                </a:extLst>
              </a:tr>
              <a:tr h="321139">
                <a:tc>
                  <a:txBody>
                    <a:bodyPr/>
                    <a:lstStyle/>
                    <a:p>
                      <a:r>
                        <a:rPr lang="hu-HU" sz="1300" dirty="0">
                          <a:latin typeface="Roboto" panose="02000000000000000000" pitchFamily="2" charset="0"/>
                          <a:ea typeface="Roboto" panose="02000000000000000000" pitchFamily="2" charset="0"/>
                          <a:cs typeface="Roboto" panose="02000000000000000000" pitchFamily="2" charset="0"/>
                        </a:rPr>
                        <a:t>Recipe </a:t>
                      </a:r>
                      <a:r>
                        <a:rPr lang="hu-HU" sz="1300" dirty="0" err="1">
                          <a:latin typeface="Roboto" panose="02000000000000000000" pitchFamily="2" charset="0"/>
                          <a:ea typeface="Roboto" panose="02000000000000000000" pitchFamily="2" charset="0"/>
                          <a:cs typeface="Roboto" panose="02000000000000000000" pitchFamily="2" charset="0"/>
                        </a:rPr>
                        <a:t>Upload</a:t>
                      </a:r>
                      <a:endParaRPr lang="hu-HU" sz="1300" dirty="0">
                        <a:latin typeface="Roboto" panose="02000000000000000000" pitchFamily="2" charset="0"/>
                        <a:ea typeface="Roboto" panose="02000000000000000000" pitchFamily="2" charset="0"/>
                        <a:cs typeface="Roboto" panose="02000000000000000000" pitchFamily="2" charset="0"/>
                      </a:endParaRPr>
                    </a:p>
                  </a:txBody>
                  <a:tcPr/>
                </a:tc>
                <a:extLst>
                  <a:ext uri="{0D108BD9-81ED-4DB2-BD59-A6C34878D82A}">
                    <a16:rowId xmlns:a16="http://schemas.microsoft.com/office/drawing/2014/main" val="1542332258"/>
                  </a:ext>
                </a:extLst>
              </a:tr>
              <a:tr h="329649">
                <a:tc>
                  <a:txBody>
                    <a:bodyPr/>
                    <a:lstStyle/>
                    <a:p>
                      <a:r>
                        <a:rPr lang="hu-HU" sz="1300" dirty="0" err="1">
                          <a:latin typeface="Roboto" panose="02000000000000000000" pitchFamily="2" charset="0"/>
                          <a:ea typeface="Roboto" panose="02000000000000000000" pitchFamily="2" charset="0"/>
                          <a:cs typeface="Roboto" panose="02000000000000000000" pitchFamily="2" charset="0"/>
                        </a:rPr>
                        <a:t>Profile</a:t>
                      </a:r>
                      <a:endParaRPr lang="hu-HU" sz="1300" dirty="0">
                        <a:latin typeface="Roboto" panose="02000000000000000000" pitchFamily="2" charset="0"/>
                        <a:ea typeface="Roboto" panose="02000000000000000000" pitchFamily="2" charset="0"/>
                        <a:cs typeface="Roboto" panose="02000000000000000000" pitchFamily="2" charset="0"/>
                      </a:endParaRPr>
                    </a:p>
                  </a:txBody>
                  <a:tcPr/>
                </a:tc>
                <a:extLst>
                  <a:ext uri="{0D108BD9-81ED-4DB2-BD59-A6C34878D82A}">
                    <a16:rowId xmlns:a16="http://schemas.microsoft.com/office/drawing/2014/main" val="1407995574"/>
                  </a:ext>
                </a:extLst>
              </a:tr>
              <a:tr h="780047">
                <a:tc>
                  <a:txBody>
                    <a:bodyPr/>
                    <a:lstStyle/>
                    <a:p>
                      <a:r>
                        <a:rPr lang="hu-HU" sz="1300" dirty="0" err="1">
                          <a:latin typeface="Roboto" panose="02000000000000000000" pitchFamily="2" charset="0"/>
                          <a:ea typeface="Roboto" panose="02000000000000000000" pitchFamily="2" charset="0"/>
                          <a:cs typeface="Roboto" panose="02000000000000000000" pitchFamily="2" charset="0"/>
                        </a:rPr>
                        <a:t>Writing</a:t>
                      </a:r>
                      <a:r>
                        <a:rPr lang="hu-HU" sz="1300" dirty="0">
                          <a:latin typeface="Roboto" panose="02000000000000000000" pitchFamily="2" charset="0"/>
                          <a:ea typeface="Roboto" panose="02000000000000000000" pitchFamily="2" charset="0"/>
                          <a:cs typeface="Roboto" panose="02000000000000000000" pitchFamily="2" charset="0"/>
                        </a:rPr>
                        <a:t> out </a:t>
                      </a:r>
                      <a:r>
                        <a:rPr lang="hu-HU" sz="1300" dirty="0" err="1">
                          <a:latin typeface="Roboto" panose="02000000000000000000" pitchFamily="2" charset="0"/>
                          <a:ea typeface="Roboto" panose="02000000000000000000" pitchFamily="2" charset="0"/>
                          <a:cs typeface="Roboto" panose="02000000000000000000" pitchFamily="2" charset="0"/>
                        </a:rPr>
                        <a:t>the</a:t>
                      </a:r>
                      <a:r>
                        <a:rPr lang="hu-HU" sz="1300" dirty="0">
                          <a:latin typeface="Roboto" panose="02000000000000000000" pitchFamily="2" charset="0"/>
                          <a:ea typeface="Roboto" panose="02000000000000000000" pitchFamily="2" charset="0"/>
                          <a:cs typeface="Roboto" panose="02000000000000000000" pitchFamily="2" charset="0"/>
                        </a:rPr>
                        <a:t> </a:t>
                      </a:r>
                      <a:r>
                        <a:rPr lang="hu-HU" sz="1300" dirty="0" err="1">
                          <a:latin typeface="Roboto" panose="02000000000000000000" pitchFamily="2" charset="0"/>
                          <a:ea typeface="Roboto" panose="02000000000000000000" pitchFamily="2" charset="0"/>
                          <a:cs typeface="Roboto" panose="02000000000000000000" pitchFamily="2" charset="0"/>
                        </a:rPr>
                        <a:t>details</a:t>
                      </a:r>
                      <a:r>
                        <a:rPr lang="hu-HU" sz="1300" dirty="0">
                          <a:latin typeface="Roboto" panose="02000000000000000000" pitchFamily="2" charset="0"/>
                          <a:ea typeface="Roboto" panose="02000000000000000000" pitchFamily="2" charset="0"/>
                          <a:cs typeface="Roboto" panose="02000000000000000000" pitchFamily="2" charset="0"/>
                        </a:rPr>
                        <a:t> of </a:t>
                      </a:r>
                      <a:r>
                        <a:rPr lang="hu-HU" sz="1300" dirty="0" err="1">
                          <a:latin typeface="Roboto" panose="02000000000000000000" pitchFamily="2" charset="0"/>
                          <a:ea typeface="Roboto" panose="02000000000000000000" pitchFamily="2" charset="0"/>
                          <a:cs typeface="Roboto" panose="02000000000000000000" pitchFamily="2" charset="0"/>
                        </a:rPr>
                        <a:t>recipes</a:t>
                      </a:r>
                      <a:r>
                        <a:rPr lang="hu-HU" sz="1300" dirty="0">
                          <a:latin typeface="Roboto" panose="02000000000000000000" pitchFamily="2" charset="0"/>
                          <a:ea typeface="Roboto" panose="02000000000000000000" pitchFamily="2" charset="0"/>
                          <a:cs typeface="Roboto" panose="02000000000000000000" pitchFamily="2" charset="0"/>
                        </a:rPr>
                        <a:t>(</a:t>
                      </a:r>
                      <a:r>
                        <a:rPr lang="hu-HU" sz="1300" dirty="0" err="1">
                          <a:latin typeface="Roboto" panose="02000000000000000000" pitchFamily="2" charset="0"/>
                          <a:ea typeface="Roboto" panose="02000000000000000000" pitchFamily="2" charset="0"/>
                          <a:cs typeface="Roboto" panose="02000000000000000000" pitchFamily="2" charset="0"/>
                        </a:rPr>
                        <a:t>ingredients</a:t>
                      </a:r>
                      <a:r>
                        <a:rPr lang="hu-HU" sz="1300" dirty="0">
                          <a:latin typeface="Roboto" panose="02000000000000000000" pitchFamily="2" charset="0"/>
                          <a:ea typeface="Roboto" panose="02000000000000000000" pitchFamily="2" charset="0"/>
                          <a:cs typeface="Roboto" panose="02000000000000000000" pitchFamily="2" charset="0"/>
                        </a:rPr>
                        <a:t>…etc.)</a:t>
                      </a:r>
                    </a:p>
                  </a:txBody>
                  <a:tcPr/>
                </a:tc>
                <a:extLst>
                  <a:ext uri="{0D108BD9-81ED-4DB2-BD59-A6C34878D82A}">
                    <a16:rowId xmlns:a16="http://schemas.microsoft.com/office/drawing/2014/main" val="4105341212"/>
                  </a:ext>
                </a:extLst>
              </a:tr>
              <a:tr h="644852">
                <a:tc>
                  <a:txBody>
                    <a:bodyPr/>
                    <a:lstStyle/>
                    <a:p>
                      <a:r>
                        <a:rPr lang="hu-HU" sz="1300" dirty="0" err="1">
                          <a:latin typeface="Roboto" panose="02000000000000000000" pitchFamily="2" charset="0"/>
                          <a:ea typeface="Roboto" panose="02000000000000000000" pitchFamily="2" charset="0"/>
                          <a:cs typeface="Roboto" panose="02000000000000000000" pitchFamily="2" charset="0"/>
                        </a:rPr>
                        <a:t>Enabling</a:t>
                      </a:r>
                      <a:r>
                        <a:rPr lang="hu-HU" sz="1300" dirty="0">
                          <a:latin typeface="Roboto" panose="02000000000000000000" pitchFamily="2" charset="0"/>
                          <a:ea typeface="Roboto" panose="02000000000000000000" pitchFamily="2" charset="0"/>
                          <a:cs typeface="Roboto" panose="02000000000000000000" pitchFamily="2" charset="0"/>
                        </a:rPr>
                        <a:t> </a:t>
                      </a:r>
                      <a:r>
                        <a:rPr lang="hu-HU" sz="1300" dirty="0" err="1">
                          <a:latin typeface="Roboto" panose="02000000000000000000" pitchFamily="2" charset="0"/>
                          <a:ea typeface="Roboto" panose="02000000000000000000" pitchFamily="2" charset="0"/>
                          <a:cs typeface="Roboto" panose="02000000000000000000" pitchFamily="2" charset="0"/>
                        </a:rPr>
                        <a:t>recipes</a:t>
                      </a:r>
                      <a:r>
                        <a:rPr lang="hu-HU" sz="1300" dirty="0">
                          <a:latin typeface="Roboto" panose="02000000000000000000" pitchFamily="2" charset="0"/>
                          <a:ea typeface="Roboto" panose="02000000000000000000" pitchFamily="2" charset="0"/>
                          <a:cs typeface="Roboto" panose="02000000000000000000" pitchFamily="2" charset="0"/>
                        </a:rPr>
                        <a:t> </a:t>
                      </a:r>
                      <a:r>
                        <a:rPr lang="hu-HU" sz="1300" dirty="0" err="1">
                          <a:latin typeface="Roboto" panose="02000000000000000000" pitchFamily="2" charset="0"/>
                          <a:ea typeface="Roboto" panose="02000000000000000000" pitchFamily="2" charset="0"/>
                          <a:cs typeface="Roboto" panose="02000000000000000000" pitchFamily="2" charset="0"/>
                        </a:rPr>
                        <a:t>from</a:t>
                      </a:r>
                      <a:r>
                        <a:rPr lang="hu-HU" sz="1300" dirty="0">
                          <a:latin typeface="Roboto" panose="02000000000000000000" pitchFamily="2" charset="0"/>
                          <a:ea typeface="Roboto" panose="02000000000000000000" pitchFamily="2" charset="0"/>
                          <a:cs typeface="Roboto" panose="02000000000000000000" pitchFamily="2" charset="0"/>
                        </a:rPr>
                        <a:t> </a:t>
                      </a:r>
                      <a:r>
                        <a:rPr lang="hu-HU" sz="1300" dirty="0" err="1">
                          <a:latin typeface="Roboto" panose="02000000000000000000" pitchFamily="2" charset="0"/>
                          <a:ea typeface="Roboto" panose="02000000000000000000" pitchFamily="2" charset="0"/>
                          <a:cs typeface="Roboto" panose="02000000000000000000" pitchFamily="2" charset="0"/>
                        </a:rPr>
                        <a:t>the</a:t>
                      </a:r>
                      <a:r>
                        <a:rPr lang="hu-HU" sz="1300" dirty="0">
                          <a:latin typeface="Roboto" panose="02000000000000000000" pitchFamily="2" charset="0"/>
                          <a:ea typeface="Roboto" panose="02000000000000000000" pitchFamily="2" charset="0"/>
                          <a:cs typeface="Roboto" panose="02000000000000000000" pitchFamily="2" charset="0"/>
                        </a:rPr>
                        <a:t> admin </a:t>
                      </a:r>
                      <a:r>
                        <a:rPr lang="hu-HU" sz="1300" dirty="0" err="1">
                          <a:latin typeface="Roboto" panose="02000000000000000000" pitchFamily="2" charset="0"/>
                          <a:ea typeface="Roboto" panose="02000000000000000000" pitchFamily="2" charset="0"/>
                          <a:cs typeface="Roboto" panose="02000000000000000000" pitchFamily="2" charset="0"/>
                        </a:rPr>
                        <a:t>interface</a:t>
                      </a:r>
                      <a:endParaRPr lang="hu-HU" sz="1300" dirty="0">
                        <a:latin typeface="Roboto" panose="02000000000000000000" pitchFamily="2" charset="0"/>
                        <a:ea typeface="Roboto" panose="02000000000000000000" pitchFamily="2" charset="0"/>
                        <a:cs typeface="Roboto" panose="02000000000000000000" pitchFamily="2" charset="0"/>
                      </a:endParaRPr>
                    </a:p>
                  </a:txBody>
                  <a:tcPr/>
                </a:tc>
                <a:extLst>
                  <a:ext uri="{0D108BD9-81ED-4DB2-BD59-A6C34878D82A}">
                    <a16:rowId xmlns:a16="http://schemas.microsoft.com/office/drawing/2014/main" val="2213392908"/>
                  </a:ext>
                </a:extLst>
              </a:tr>
              <a:tr h="644852">
                <a:tc>
                  <a:txBody>
                    <a:bodyPr/>
                    <a:lstStyle/>
                    <a:p>
                      <a:r>
                        <a:rPr lang="hu-HU" sz="1300" dirty="0" err="1">
                          <a:latin typeface="Roboto" panose="02000000000000000000" pitchFamily="2" charset="0"/>
                          <a:ea typeface="Roboto" panose="02000000000000000000" pitchFamily="2" charset="0"/>
                          <a:cs typeface="Roboto" panose="02000000000000000000" pitchFamily="2" charset="0"/>
                        </a:rPr>
                        <a:t>Change</a:t>
                      </a:r>
                      <a:r>
                        <a:rPr lang="hu-HU" sz="1300" dirty="0">
                          <a:latin typeface="Roboto" panose="02000000000000000000" pitchFamily="2" charset="0"/>
                          <a:ea typeface="Roboto" panose="02000000000000000000" pitchFamily="2" charset="0"/>
                          <a:cs typeface="Roboto" panose="02000000000000000000" pitchFamily="2" charset="0"/>
                        </a:rPr>
                        <a:t> </a:t>
                      </a:r>
                      <a:r>
                        <a:rPr lang="hu-HU" sz="1300" dirty="0" err="1">
                          <a:latin typeface="Roboto" panose="02000000000000000000" pitchFamily="2" charset="0"/>
                          <a:ea typeface="Roboto" panose="02000000000000000000" pitchFamily="2" charset="0"/>
                          <a:cs typeface="Roboto" panose="02000000000000000000" pitchFamily="2" charset="0"/>
                        </a:rPr>
                        <a:t>username</a:t>
                      </a:r>
                      <a:r>
                        <a:rPr lang="hu-HU" sz="1300" dirty="0">
                          <a:latin typeface="Roboto" panose="02000000000000000000" pitchFamily="2" charset="0"/>
                          <a:ea typeface="Roboto" panose="02000000000000000000" pitchFamily="2" charset="0"/>
                          <a:cs typeface="Roboto" panose="02000000000000000000" pitchFamily="2" charset="0"/>
                        </a:rPr>
                        <a:t> </a:t>
                      </a:r>
                      <a:r>
                        <a:rPr lang="hu-HU" sz="1300" dirty="0" err="1">
                          <a:latin typeface="Roboto" panose="02000000000000000000" pitchFamily="2" charset="0"/>
                          <a:ea typeface="Roboto" panose="02000000000000000000" pitchFamily="2" charset="0"/>
                          <a:cs typeface="Roboto" panose="02000000000000000000" pitchFamily="2" charset="0"/>
                        </a:rPr>
                        <a:t>via</a:t>
                      </a:r>
                      <a:r>
                        <a:rPr lang="hu-HU" sz="1300" dirty="0">
                          <a:latin typeface="Roboto" panose="02000000000000000000" pitchFamily="2" charset="0"/>
                          <a:ea typeface="Roboto" panose="02000000000000000000" pitchFamily="2" charset="0"/>
                          <a:cs typeface="Roboto" panose="02000000000000000000" pitchFamily="2" charset="0"/>
                        </a:rPr>
                        <a:t> </a:t>
                      </a:r>
                      <a:r>
                        <a:rPr lang="hu-HU" sz="1300" dirty="0" err="1">
                          <a:latin typeface="Roboto" panose="02000000000000000000" pitchFamily="2" charset="0"/>
                          <a:ea typeface="Roboto" panose="02000000000000000000" pitchFamily="2" charset="0"/>
                          <a:cs typeface="Roboto" panose="02000000000000000000" pitchFamily="2" charset="0"/>
                        </a:rPr>
                        <a:t>profile</a:t>
                      </a:r>
                      <a:endParaRPr lang="hu-HU" sz="1300" dirty="0">
                        <a:latin typeface="Roboto" panose="02000000000000000000" pitchFamily="2" charset="0"/>
                        <a:ea typeface="Roboto" panose="02000000000000000000" pitchFamily="2" charset="0"/>
                        <a:cs typeface="Roboto" panose="02000000000000000000" pitchFamily="2" charset="0"/>
                      </a:endParaRPr>
                    </a:p>
                  </a:txBody>
                  <a:tcPr/>
                </a:tc>
                <a:extLst>
                  <a:ext uri="{0D108BD9-81ED-4DB2-BD59-A6C34878D82A}">
                    <a16:rowId xmlns:a16="http://schemas.microsoft.com/office/drawing/2014/main" val="435013925"/>
                  </a:ext>
                </a:extLst>
              </a:tr>
              <a:tr h="494395">
                <a:tc>
                  <a:txBody>
                    <a:bodyPr/>
                    <a:lstStyle/>
                    <a:p>
                      <a:r>
                        <a:rPr lang="hu-HU" sz="1300" dirty="0" err="1">
                          <a:latin typeface="Roboto" panose="02000000000000000000" pitchFamily="2" charset="0"/>
                          <a:ea typeface="Roboto" panose="02000000000000000000" pitchFamily="2" charset="0"/>
                          <a:cs typeface="Roboto" panose="02000000000000000000" pitchFamily="2" charset="0"/>
                        </a:rPr>
                        <a:t>Save</a:t>
                      </a:r>
                      <a:r>
                        <a:rPr lang="hu-HU" sz="1300" dirty="0">
                          <a:latin typeface="Roboto" panose="02000000000000000000" pitchFamily="2" charset="0"/>
                          <a:ea typeface="Roboto" panose="02000000000000000000" pitchFamily="2" charset="0"/>
                          <a:cs typeface="Roboto" panose="02000000000000000000" pitchFamily="2" charset="0"/>
                        </a:rPr>
                        <a:t> a </a:t>
                      </a:r>
                      <a:r>
                        <a:rPr lang="hu-HU" sz="1300" dirty="0" err="1">
                          <a:latin typeface="Roboto" panose="02000000000000000000" pitchFamily="2" charset="0"/>
                          <a:ea typeface="Roboto" panose="02000000000000000000" pitchFamily="2" charset="0"/>
                          <a:cs typeface="Roboto" panose="02000000000000000000" pitchFamily="2" charset="0"/>
                        </a:rPr>
                        <a:t>specific</a:t>
                      </a:r>
                      <a:r>
                        <a:rPr lang="hu-HU" sz="1300" dirty="0">
                          <a:latin typeface="Roboto" panose="02000000000000000000" pitchFamily="2" charset="0"/>
                          <a:ea typeface="Roboto" panose="02000000000000000000" pitchFamily="2" charset="0"/>
                          <a:cs typeface="Roboto" panose="02000000000000000000" pitchFamily="2" charset="0"/>
                        </a:rPr>
                        <a:t> recipe </a:t>
                      </a:r>
                      <a:r>
                        <a:rPr lang="hu-HU" sz="1300" dirty="0" err="1">
                          <a:latin typeface="Roboto" panose="02000000000000000000" pitchFamily="2" charset="0"/>
                          <a:ea typeface="Roboto" panose="02000000000000000000" pitchFamily="2" charset="0"/>
                          <a:cs typeface="Roboto" panose="02000000000000000000" pitchFamily="2" charset="0"/>
                        </a:rPr>
                        <a:t>to</a:t>
                      </a:r>
                      <a:r>
                        <a:rPr lang="hu-HU" sz="1300" dirty="0">
                          <a:latin typeface="Roboto" panose="02000000000000000000" pitchFamily="2" charset="0"/>
                          <a:ea typeface="Roboto" panose="02000000000000000000" pitchFamily="2" charset="0"/>
                          <a:cs typeface="Roboto" panose="02000000000000000000" pitchFamily="2" charset="0"/>
                        </a:rPr>
                        <a:t> </a:t>
                      </a:r>
                      <a:r>
                        <a:rPr lang="hu-HU" sz="1300" dirty="0" err="1">
                          <a:latin typeface="Roboto" panose="02000000000000000000" pitchFamily="2" charset="0"/>
                          <a:ea typeface="Roboto" panose="02000000000000000000" pitchFamily="2" charset="0"/>
                          <a:cs typeface="Roboto" panose="02000000000000000000" pitchFamily="2" charset="0"/>
                        </a:rPr>
                        <a:t>your</a:t>
                      </a:r>
                      <a:r>
                        <a:rPr lang="hu-HU" sz="1300" dirty="0">
                          <a:latin typeface="Roboto" panose="02000000000000000000" pitchFamily="2" charset="0"/>
                          <a:ea typeface="Roboto" panose="02000000000000000000" pitchFamily="2" charset="0"/>
                          <a:cs typeface="Roboto" panose="02000000000000000000" pitchFamily="2" charset="0"/>
                        </a:rPr>
                        <a:t> </a:t>
                      </a:r>
                      <a:r>
                        <a:rPr lang="hu-HU" sz="1300" dirty="0" err="1">
                          <a:latin typeface="Roboto" panose="02000000000000000000" pitchFamily="2" charset="0"/>
                          <a:ea typeface="Roboto" panose="02000000000000000000" pitchFamily="2" charset="0"/>
                          <a:cs typeface="Roboto" panose="02000000000000000000" pitchFamily="2" charset="0"/>
                        </a:rPr>
                        <a:t>profile</a:t>
                      </a:r>
                      <a:endParaRPr lang="hu-HU" sz="1300" dirty="0">
                        <a:latin typeface="Roboto" panose="02000000000000000000" pitchFamily="2" charset="0"/>
                        <a:ea typeface="Roboto" panose="02000000000000000000" pitchFamily="2" charset="0"/>
                        <a:cs typeface="Roboto" panose="02000000000000000000" pitchFamily="2" charset="0"/>
                      </a:endParaRPr>
                    </a:p>
                  </a:txBody>
                  <a:tcPr/>
                </a:tc>
                <a:extLst>
                  <a:ext uri="{0D108BD9-81ED-4DB2-BD59-A6C34878D82A}">
                    <a16:rowId xmlns:a16="http://schemas.microsoft.com/office/drawing/2014/main" val="2384993097"/>
                  </a:ext>
                </a:extLst>
              </a:tr>
            </a:tbl>
          </a:graphicData>
        </a:graphic>
      </p:graphicFrame>
      <p:graphicFrame>
        <p:nvGraphicFramePr>
          <p:cNvPr id="46" name="Táblázat 45">
            <a:extLst>
              <a:ext uri="{FF2B5EF4-FFF2-40B4-BE49-F238E27FC236}">
                <a16:creationId xmlns:a16="http://schemas.microsoft.com/office/drawing/2014/main" id="{DFD821E0-8CA1-6060-235D-53AF158556CF}"/>
              </a:ext>
            </a:extLst>
          </p:cNvPr>
          <p:cNvGraphicFramePr>
            <a:graphicFrameLocks noGrp="1"/>
          </p:cNvGraphicFramePr>
          <p:nvPr>
            <p:extLst>
              <p:ext uri="{D42A27DB-BD31-4B8C-83A1-F6EECF244321}">
                <p14:modId xmlns:p14="http://schemas.microsoft.com/office/powerpoint/2010/main" val="2466362597"/>
              </p:ext>
            </p:extLst>
          </p:nvPr>
        </p:nvGraphicFramePr>
        <p:xfrm>
          <a:off x="9479375" y="2875932"/>
          <a:ext cx="1863340" cy="3928748"/>
        </p:xfrm>
        <a:graphic>
          <a:graphicData uri="http://schemas.openxmlformats.org/drawingml/2006/table">
            <a:tbl>
              <a:tblPr firstRow="1" bandRow="1">
                <a:tableStyleId>{793D81CF-94F2-401A-BA57-92F5A7B2D0C5}</a:tableStyleId>
              </a:tblPr>
              <a:tblGrid>
                <a:gridCol w="1863340">
                  <a:extLst>
                    <a:ext uri="{9D8B030D-6E8A-4147-A177-3AD203B41FA5}">
                      <a16:colId xmlns:a16="http://schemas.microsoft.com/office/drawing/2014/main" val="1569488192"/>
                    </a:ext>
                  </a:extLst>
                </a:gridCol>
              </a:tblGrid>
              <a:tr h="553591">
                <a:tc>
                  <a:txBody>
                    <a:bodyPr/>
                    <a:lstStyle/>
                    <a:p>
                      <a:pPr algn="ctr"/>
                      <a:r>
                        <a:rPr lang="hu-HU" sz="1500" dirty="0">
                          <a:solidFill>
                            <a:schemeClr val="tx1"/>
                          </a:solidFill>
                          <a:latin typeface="Roboto" panose="02000000000000000000" pitchFamily="2" charset="0"/>
                          <a:ea typeface="Roboto" panose="02000000000000000000" pitchFamily="2" charset="0"/>
                          <a:cs typeface="Roboto" panose="02000000000000000000" pitchFamily="2" charset="0"/>
                        </a:rPr>
                        <a:t>Backend</a:t>
                      </a:r>
                    </a:p>
                  </a:txBody>
                  <a:tcPr>
                    <a:solidFill>
                      <a:schemeClr val="bg1"/>
                    </a:solidFill>
                  </a:tcPr>
                </a:tc>
                <a:extLst>
                  <a:ext uri="{0D108BD9-81ED-4DB2-BD59-A6C34878D82A}">
                    <a16:rowId xmlns:a16="http://schemas.microsoft.com/office/drawing/2014/main" val="2958884347"/>
                  </a:ext>
                </a:extLst>
              </a:tr>
              <a:tr h="577654">
                <a:tc>
                  <a:txBody>
                    <a:bodyPr/>
                    <a:lstStyle/>
                    <a:p>
                      <a:r>
                        <a:rPr lang="hu-HU" sz="1300" dirty="0" err="1">
                          <a:latin typeface="Roboto" panose="02000000000000000000" pitchFamily="2" charset="0"/>
                          <a:ea typeface="Roboto" panose="02000000000000000000" pitchFamily="2" charset="0"/>
                          <a:cs typeface="Roboto" panose="02000000000000000000" pitchFamily="2" charset="0"/>
                        </a:rPr>
                        <a:t>Register</a:t>
                      </a:r>
                      <a:r>
                        <a:rPr lang="hu-HU" sz="1300" dirty="0">
                          <a:latin typeface="Roboto" panose="02000000000000000000" pitchFamily="2" charset="0"/>
                          <a:ea typeface="Roboto" panose="02000000000000000000" pitchFamily="2" charset="0"/>
                          <a:cs typeface="Roboto" panose="02000000000000000000" pitchFamily="2" charset="0"/>
                        </a:rPr>
                        <a:t>/Login</a:t>
                      </a:r>
                    </a:p>
                  </a:txBody>
                  <a:tcPr/>
                </a:tc>
                <a:extLst>
                  <a:ext uri="{0D108BD9-81ED-4DB2-BD59-A6C34878D82A}">
                    <a16:rowId xmlns:a16="http://schemas.microsoft.com/office/drawing/2014/main" val="1542332258"/>
                  </a:ext>
                </a:extLst>
              </a:tr>
              <a:tr h="491390">
                <a:tc>
                  <a:txBody>
                    <a:bodyPr/>
                    <a:lstStyle/>
                    <a:p>
                      <a:r>
                        <a:rPr lang="hu-HU" sz="1300" dirty="0" err="1">
                          <a:latin typeface="Roboto" panose="02000000000000000000" pitchFamily="2" charset="0"/>
                          <a:ea typeface="Roboto" panose="02000000000000000000" pitchFamily="2" charset="0"/>
                          <a:cs typeface="Roboto" panose="02000000000000000000" pitchFamily="2" charset="0"/>
                        </a:rPr>
                        <a:t>Profile</a:t>
                      </a:r>
                      <a:endParaRPr lang="hu-HU" sz="1300" dirty="0">
                        <a:latin typeface="Roboto" panose="02000000000000000000" pitchFamily="2" charset="0"/>
                        <a:ea typeface="Roboto" panose="02000000000000000000" pitchFamily="2" charset="0"/>
                        <a:cs typeface="Roboto" panose="02000000000000000000" pitchFamily="2" charset="0"/>
                      </a:endParaRPr>
                    </a:p>
                  </a:txBody>
                  <a:tcPr/>
                </a:tc>
                <a:extLst>
                  <a:ext uri="{0D108BD9-81ED-4DB2-BD59-A6C34878D82A}">
                    <a16:rowId xmlns:a16="http://schemas.microsoft.com/office/drawing/2014/main" val="1407995574"/>
                  </a:ext>
                </a:extLst>
              </a:tr>
              <a:tr h="807987">
                <a:tc>
                  <a:txBody>
                    <a:bodyPr/>
                    <a:lstStyle/>
                    <a:p>
                      <a:r>
                        <a:rPr lang="hu-HU" sz="1300" dirty="0" err="1">
                          <a:latin typeface="Roboto" panose="02000000000000000000" pitchFamily="2" charset="0"/>
                          <a:ea typeface="Roboto" panose="02000000000000000000" pitchFamily="2" charset="0"/>
                          <a:cs typeface="Roboto" panose="02000000000000000000" pitchFamily="2" charset="0"/>
                        </a:rPr>
                        <a:t>Delete</a:t>
                      </a:r>
                      <a:r>
                        <a:rPr lang="hu-HU" sz="1300" dirty="0">
                          <a:latin typeface="Roboto" panose="02000000000000000000" pitchFamily="2" charset="0"/>
                          <a:ea typeface="Roboto" panose="02000000000000000000" pitchFamily="2" charset="0"/>
                          <a:cs typeface="Roboto" panose="02000000000000000000" pitchFamily="2" charset="0"/>
                        </a:rPr>
                        <a:t> a </a:t>
                      </a:r>
                      <a:r>
                        <a:rPr lang="hu-HU" sz="1300" dirty="0" err="1">
                          <a:latin typeface="Roboto" panose="02000000000000000000" pitchFamily="2" charset="0"/>
                          <a:ea typeface="Roboto" panose="02000000000000000000" pitchFamily="2" charset="0"/>
                          <a:cs typeface="Roboto" panose="02000000000000000000" pitchFamily="2" charset="0"/>
                        </a:rPr>
                        <a:t>specific</a:t>
                      </a:r>
                      <a:r>
                        <a:rPr lang="hu-HU" sz="1300" dirty="0">
                          <a:latin typeface="Roboto" panose="02000000000000000000" pitchFamily="2" charset="0"/>
                          <a:ea typeface="Roboto" panose="02000000000000000000" pitchFamily="2" charset="0"/>
                          <a:cs typeface="Roboto" panose="02000000000000000000" pitchFamily="2" charset="0"/>
                        </a:rPr>
                        <a:t> recipe</a:t>
                      </a:r>
                    </a:p>
                  </a:txBody>
                  <a:tcPr/>
                </a:tc>
                <a:extLst>
                  <a:ext uri="{0D108BD9-81ED-4DB2-BD59-A6C34878D82A}">
                    <a16:rowId xmlns:a16="http://schemas.microsoft.com/office/drawing/2014/main" val="4105341212"/>
                  </a:ext>
                </a:extLst>
              </a:tr>
              <a:tr h="812326">
                <a:tc>
                  <a:txBody>
                    <a:bodyPr/>
                    <a:lstStyle/>
                    <a:p>
                      <a:r>
                        <a:rPr lang="hu-HU" sz="1300" dirty="0" err="1">
                          <a:latin typeface="Roboto" panose="02000000000000000000" pitchFamily="2" charset="0"/>
                          <a:ea typeface="Roboto" panose="02000000000000000000" pitchFamily="2" charset="0"/>
                          <a:cs typeface="Roboto" panose="02000000000000000000" pitchFamily="2" charset="0"/>
                        </a:rPr>
                        <a:t>Enabling</a:t>
                      </a:r>
                      <a:r>
                        <a:rPr lang="hu-HU" sz="1300" dirty="0">
                          <a:latin typeface="Roboto" panose="02000000000000000000" pitchFamily="2" charset="0"/>
                          <a:ea typeface="Roboto" panose="02000000000000000000" pitchFamily="2" charset="0"/>
                          <a:cs typeface="Roboto" panose="02000000000000000000" pitchFamily="2" charset="0"/>
                        </a:rPr>
                        <a:t> </a:t>
                      </a:r>
                      <a:r>
                        <a:rPr lang="hu-HU" sz="1300" dirty="0" err="1">
                          <a:latin typeface="Roboto" panose="02000000000000000000" pitchFamily="2" charset="0"/>
                          <a:ea typeface="Roboto" panose="02000000000000000000" pitchFamily="2" charset="0"/>
                          <a:cs typeface="Roboto" panose="02000000000000000000" pitchFamily="2" charset="0"/>
                        </a:rPr>
                        <a:t>recipes</a:t>
                      </a:r>
                      <a:r>
                        <a:rPr lang="hu-HU" sz="1300" dirty="0">
                          <a:latin typeface="Roboto" panose="02000000000000000000" pitchFamily="2" charset="0"/>
                          <a:ea typeface="Roboto" panose="02000000000000000000" pitchFamily="2" charset="0"/>
                          <a:cs typeface="Roboto" panose="02000000000000000000" pitchFamily="2" charset="0"/>
                        </a:rPr>
                        <a:t> </a:t>
                      </a:r>
                      <a:r>
                        <a:rPr lang="hu-HU" sz="1300" dirty="0" err="1">
                          <a:latin typeface="Roboto" panose="02000000000000000000" pitchFamily="2" charset="0"/>
                          <a:ea typeface="Roboto" panose="02000000000000000000" pitchFamily="2" charset="0"/>
                          <a:cs typeface="Roboto" panose="02000000000000000000" pitchFamily="2" charset="0"/>
                        </a:rPr>
                        <a:t>from</a:t>
                      </a:r>
                      <a:r>
                        <a:rPr lang="hu-HU" sz="1300" dirty="0">
                          <a:latin typeface="Roboto" panose="02000000000000000000" pitchFamily="2" charset="0"/>
                          <a:ea typeface="Roboto" panose="02000000000000000000" pitchFamily="2" charset="0"/>
                          <a:cs typeface="Roboto" panose="02000000000000000000" pitchFamily="2" charset="0"/>
                        </a:rPr>
                        <a:t> </a:t>
                      </a:r>
                      <a:r>
                        <a:rPr lang="hu-HU" sz="1300" dirty="0" err="1">
                          <a:latin typeface="Roboto" panose="02000000000000000000" pitchFamily="2" charset="0"/>
                          <a:ea typeface="Roboto" panose="02000000000000000000" pitchFamily="2" charset="0"/>
                          <a:cs typeface="Roboto" panose="02000000000000000000" pitchFamily="2" charset="0"/>
                        </a:rPr>
                        <a:t>the</a:t>
                      </a:r>
                      <a:r>
                        <a:rPr lang="hu-HU" sz="1300" dirty="0">
                          <a:latin typeface="Roboto" panose="02000000000000000000" pitchFamily="2" charset="0"/>
                          <a:ea typeface="Roboto" panose="02000000000000000000" pitchFamily="2" charset="0"/>
                          <a:cs typeface="Roboto" panose="02000000000000000000" pitchFamily="2" charset="0"/>
                        </a:rPr>
                        <a:t> admin </a:t>
                      </a:r>
                      <a:r>
                        <a:rPr lang="hu-HU" sz="1300" dirty="0" err="1">
                          <a:latin typeface="Roboto" panose="02000000000000000000" pitchFamily="2" charset="0"/>
                          <a:ea typeface="Roboto" panose="02000000000000000000" pitchFamily="2" charset="0"/>
                          <a:cs typeface="Roboto" panose="02000000000000000000" pitchFamily="2" charset="0"/>
                        </a:rPr>
                        <a:t>interface</a:t>
                      </a:r>
                      <a:endParaRPr lang="hu-HU" sz="1300" dirty="0">
                        <a:latin typeface="Roboto" panose="02000000000000000000" pitchFamily="2" charset="0"/>
                        <a:ea typeface="Roboto" panose="02000000000000000000" pitchFamily="2" charset="0"/>
                        <a:cs typeface="Roboto" panose="02000000000000000000" pitchFamily="2" charset="0"/>
                      </a:endParaRPr>
                    </a:p>
                  </a:txBody>
                  <a:tcPr/>
                </a:tc>
                <a:extLst>
                  <a:ext uri="{0D108BD9-81ED-4DB2-BD59-A6C34878D82A}">
                    <a16:rowId xmlns:a16="http://schemas.microsoft.com/office/drawing/2014/main" val="2213392908"/>
                  </a:ext>
                </a:extLst>
              </a:tr>
              <a:tr h="546917">
                <a:tc>
                  <a:txBody>
                    <a:bodyPr/>
                    <a:lstStyle/>
                    <a:p>
                      <a:r>
                        <a:rPr lang="hu-HU" sz="1300" dirty="0">
                          <a:latin typeface="Roboto" panose="02000000000000000000" pitchFamily="2" charset="0"/>
                          <a:ea typeface="Roboto" panose="02000000000000000000" pitchFamily="2" charset="0"/>
                          <a:cs typeface="Roboto" panose="02000000000000000000" pitchFamily="2" charset="0"/>
                        </a:rPr>
                        <a:t>Displays </a:t>
                      </a:r>
                      <a:r>
                        <a:rPr lang="hu-HU" sz="1300" dirty="0" err="1">
                          <a:latin typeface="Roboto" panose="02000000000000000000" pitchFamily="2" charset="0"/>
                          <a:ea typeface="Roboto" panose="02000000000000000000" pitchFamily="2" charset="0"/>
                          <a:cs typeface="Roboto" panose="02000000000000000000" pitchFamily="2" charset="0"/>
                        </a:rPr>
                        <a:t>who</a:t>
                      </a:r>
                      <a:r>
                        <a:rPr lang="hu-HU" sz="1300" dirty="0">
                          <a:latin typeface="Roboto" panose="02000000000000000000" pitchFamily="2" charset="0"/>
                          <a:ea typeface="Roboto" panose="02000000000000000000" pitchFamily="2" charset="0"/>
                          <a:cs typeface="Roboto" panose="02000000000000000000" pitchFamily="2" charset="0"/>
                        </a:rPr>
                        <a:t> </a:t>
                      </a:r>
                      <a:r>
                        <a:rPr lang="hu-HU" sz="1300" dirty="0" err="1">
                          <a:latin typeface="Roboto" panose="02000000000000000000" pitchFamily="2" charset="0"/>
                          <a:ea typeface="Roboto" panose="02000000000000000000" pitchFamily="2" charset="0"/>
                          <a:cs typeface="Roboto" panose="02000000000000000000" pitchFamily="2" charset="0"/>
                        </a:rPr>
                        <a:t>uploaded</a:t>
                      </a:r>
                      <a:r>
                        <a:rPr lang="hu-HU" sz="1300" dirty="0">
                          <a:latin typeface="Roboto" panose="02000000000000000000" pitchFamily="2" charset="0"/>
                          <a:ea typeface="Roboto" panose="02000000000000000000" pitchFamily="2" charset="0"/>
                          <a:cs typeface="Roboto" panose="02000000000000000000" pitchFamily="2" charset="0"/>
                        </a:rPr>
                        <a:t> </a:t>
                      </a:r>
                      <a:r>
                        <a:rPr lang="hu-HU" sz="1300" dirty="0" err="1">
                          <a:latin typeface="Roboto" panose="02000000000000000000" pitchFamily="2" charset="0"/>
                          <a:ea typeface="Roboto" panose="02000000000000000000" pitchFamily="2" charset="0"/>
                          <a:cs typeface="Roboto" panose="02000000000000000000" pitchFamily="2" charset="0"/>
                        </a:rPr>
                        <a:t>the</a:t>
                      </a:r>
                      <a:r>
                        <a:rPr lang="hu-HU" sz="1300" dirty="0">
                          <a:latin typeface="Roboto" panose="02000000000000000000" pitchFamily="2" charset="0"/>
                          <a:ea typeface="Roboto" panose="02000000000000000000" pitchFamily="2" charset="0"/>
                          <a:cs typeface="Roboto" panose="02000000000000000000" pitchFamily="2" charset="0"/>
                        </a:rPr>
                        <a:t> </a:t>
                      </a:r>
                      <a:r>
                        <a:rPr lang="hu-HU" sz="1300" dirty="0" err="1">
                          <a:latin typeface="Roboto" panose="02000000000000000000" pitchFamily="2" charset="0"/>
                          <a:ea typeface="Roboto" panose="02000000000000000000" pitchFamily="2" charset="0"/>
                          <a:cs typeface="Roboto" panose="02000000000000000000" pitchFamily="2" charset="0"/>
                        </a:rPr>
                        <a:t>given</a:t>
                      </a:r>
                      <a:r>
                        <a:rPr lang="hu-HU" sz="1300" dirty="0">
                          <a:latin typeface="Roboto" panose="02000000000000000000" pitchFamily="2" charset="0"/>
                          <a:ea typeface="Roboto" panose="02000000000000000000" pitchFamily="2" charset="0"/>
                          <a:cs typeface="Roboto" panose="02000000000000000000" pitchFamily="2" charset="0"/>
                        </a:rPr>
                        <a:t> recipe</a:t>
                      </a:r>
                    </a:p>
                  </a:txBody>
                  <a:tcPr/>
                </a:tc>
                <a:extLst>
                  <a:ext uri="{0D108BD9-81ED-4DB2-BD59-A6C34878D82A}">
                    <a16:rowId xmlns:a16="http://schemas.microsoft.com/office/drawing/2014/main" val="435013925"/>
                  </a:ext>
                </a:extLst>
              </a:tr>
            </a:tbl>
          </a:graphicData>
        </a:graphic>
      </p:graphicFrame>
      <p:sp>
        <p:nvSpPr>
          <p:cNvPr id="47" name="Szövegdoboz 46">
            <a:extLst>
              <a:ext uri="{FF2B5EF4-FFF2-40B4-BE49-F238E27FC236}">
                <a16:creationId xmlns:a16="http://schemas.microsoft.com/office/drawing/2014/main" id="{A3F87F4E-CD2F-922C-CBD6-DED796D40E68}"/>
              </a:ext>
            </a:extLst>
          </p:cNvPr>
          <p:cNvSpPr txBox="1"/>
          <p:nvPr/>
        </p:nvSpPr>
        <p:spPr>
          <a:xfrm>
            <a:off x="788447" y="1866232"/>
            <a:ext cx="1574470" cy="369332"/>
          </a:xfrm>
          <a:prstGeom prst="rect">
            <a:avLst/>
          </a:prstGeom>
          <a:solidFill>
            <a:schemeClr val="accent2"/>
          </a:solidFill>
          <a:effectLst>
            <a:outerShdw blurRad="50800" dist="38100" dir="5400000" algn="t" rotWithShape="0">
              <a:prstClr val="black">
                <a:alpha val="40000"/>
              </a:prstClr>
            </a:outerShdw>
          </a:effectLst>
        </p:spPr>
        <p:txBody>
          <a:bodyPr wrap="none" rtlCol="0">
            <a:spAutoFit/>
          </a:bodyPr>
          <a:lstStyle/>
          <a:p>
            <a:r>
              <a:rPr lang="hu-HU" dirty="0">
                <a:solidFill>
                  <a:schemeClr val="bg1"/>
                </a:solidFill>
                <a:effectLst>
                  <a:outerShdw blurRad="63500" sx="102000" sy="102000" algn="ctr"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rPr>
              <a:t>Horváth </a:t>
            </a:r>
            <a:r>
              <a:rPr lang="hu-HU" dirty="0">
                <a:solidFill>
                  <a:schemeClr val="bg1"/>
                </a:solidFill>
                <a:effectLst>
                  <a:outerShdw blurRad="419100" algn="ctr"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rPr>
              <a:t>Ákos</a:t>
            </a:r>
          </a:p>
        </p:txBody>
      </p:sp>
      <p:cxnSp>
        <p:nvCxnSpPr>
          <p:cNvPr id="53" name="Egyenes összekötő nyíllal 52">
            <a:extLst>
              <a:ext uri="{FF2B5EF4-FFF2-40B4-BE49-F238E27FC236}">
                <a16:creationId xmlns:a16="http://schemas.microsoft.com/office/drawing/2014/main" id="{1DCB30F3-EA6F-9A26-F2DD-165C8106CCE3}"/>
              </a:ext>
            </a:extLst>
          </p:cNvPr>
          <p:cNvCxnSpPr>
            <a:cxnSpLocks/>
          </p:cNvCxnSpPr>
          <p:nvPr/>
        </p:nvCxnSpPr>
        <p:spPr>
          <a:xfrm flipH="1">
            <a:off x="2392594" y="2044676"/>
            <a:ext cx="1448160" cy="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57" name="Egyenes összekötő nyíllal 56">
            <a:extLst>
              <a:ext uri="{FF2B5EF4-FFF2-40B4-BE49-F238E27FC236}">
                <a16:creationId xmlns:a16="http://schemas.microsoft.com/office/drawing/2014/main" id="{9144EFDA-DF67-D60F-2029-8ABBBF517B9A}"/>
              </a:ext>
            </a:extLst>
          </p:cNvPr>
          <p:cNvCxnSpPr>
            <a:cxnSpLocks/>
          </p:cNvCxnSpPr>
          <p:nvPr/>
        </p:nvCxnSpPr>
        <p:spPr>
          <a:xfrm>
            <a:off x="8252187" y="2071481"/>
            <a:ext cx="1227188" cy="0"/>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sp>
        <p:nvSpPr>
          <p:cNvPr id="59" name="Szövegdoboz 58">
            <a:extLst>
              <a:ext uri="{FF2B5EF4-FFF2-40B4-BE49-F238E27FC236}">
                <a16:creationId xmlns:a16="http://schemas.microsoft.com/office/drawing/2014/main" id="{E9A4C18D-9AED-59D1-BCF3-06EC97248441}"/>
              </a:ext>
            </a:extLst>
          </p:cNvPr>
          <p:cNvSpPr txBox="1"/>
          <p:nvPr/>
        </p:nvSpPr>
        <p:spPr>
          <a:xfrm>
            <a:off x="9616324" y="1875012"/>
            <a:ext cx="2250937" cy="369332"/>
          </a:xfrm>
          <a:prstGeom prst="rect">
            <a:avLst/>
          </a:prstGeom>
          <a:solidFill>
            <a:schemeClr val="bg1"/>
          </a:solidFill>
          <a:effectLst>
            <a:outerShdw blurRad="50800" dist="38100" dir="5400000" algn="t" rotWithShape="0">
              <a:prstClr val="black">
                <a:alpha val="40000"/>
              </a:prstClr>
            </a:outerShdw>
          </a:effectLst>
        </p:spPr>
        <p:txBody>
          <a:bodyPr wrap="none" rtlCol="0">
            <a:spAutoFit/>
          </a:bodyPr>
          <a:lstStyle/>
          <a:p>
            <a:r>
              <a:rPr lang="hu-HU" dirty="0">
                <a:effectLst>
                  <a:outerShdw blurRad="63500" sx="102000" sy="102000" algn="ctr"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rPr>
              <a:t>Varju Richárd Dániel</a:t>
            </a:r>
            <a:endParaRPr lang="hu-HU" dirty="0">
              <a:effectLst>
                <a:outerShdw blurRad="419100" algn="ctr"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endParaRPr>
          </a:p>
        </p:txBody>
      </p:sp>
      <p:cxnSp>
        <p:nvCxnSpPr>
          <p:cNvPr id="61" name="Egyenes összekötő nyíllal 60">
            <a:extLst>
              <a:ext uri="{FF2B5EF4-FFF2-40B4-BE49-F238E27FC236}">
                <a16:creationId xmlns:a16="http://schemas.microsoft.com/office/drawing/2014/main" id="{748AFF1C-869B-4AA6-CB78-65C6CD653418}"/>
              </a:ext>
            </a:extLst>
          </p:cNvPr>
          <p:cNvCxnSpPr>
            <a:cxnSpLocks/>
          </p:cNvCxnSpPr>
          <p:nvPr/>
        </p:nvCxnSpPr>
        <p:spPr>
          <a:xfrm flipH="1">
            <a:off x="4705350" y="5473676"/>
            <a:ext cx="2162175" cy="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64" name="Egyenes összekötő nyíllal 63">
            <a:extLst>
              <a:ext uri="{FF2B5EF4-FFF2-40B4-BE49-F238E27FC236}">
                <a16:creationId xmlns:a16="http://schemas.microsoft.com/office/drawing/2014/main" id="{EF59435A-1128-52ED-6DF1-44EC5830D531}"/>
              </a:ext>
            </a:extLst>
          </p:cNvPr>
          <p:cNvCxnSpPr>
            <a:cxnSpLocks/>
          </p:cNvCxnSpPr>
          <p:nvPr/>
        </p:nvCxnSpPr>
        <p:spPr>
          <a:xfrm>
            <a:off x="4716412" y="4125030"/>
            <a:ext cx="2055767" cy="0"/>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sp>
        <p:nvSpPr>
          <p:cNvPr id="66" name="Szövegdoboz 65">
            <a:extLst>
              <a:ext uri="{FF2B5EF4-FFF2-40B4-BE49-F238E27FC236}">
                <a16:creationId xmlns:a16="http://schemas.microsoft.com/office/drawing/2014/main" id="{3FDD953C-D6B4-3997-0241-28822F11251B}"/>
              </a:ext>
            </a:extLst>
          </p:cNvPr>
          <p:cNvSpPr txBox="1"/>
          <p:nvPr/>
        </p:nvSpPr>
        <p:spPr>
          <a:xfrm>
            <a:off x="4846716" y="4290775"/>
            <a:ext cx="1761108" cy="923330"/>
          </a:xfrm>
          <a:prstGeom prst="rect">
            <a:avLst/>
          </a:prstGeom>
          <a:solidFill>
            <a:schemeClr val="tx1"/>
          </a:solidFill>
          <a:effectLst>
            <a:outerShdw blurRad="419100" algn="ctr" rotWithShape="0">
              <a:prstClr val="black">
                <a:alpha val="40000"/>
              </a:prstClr>
            </a:outerShdw>
          </a:effectLst>
        </p:spPr>
        <p:txBody>
          <a:bodyPr wrap="square" rtlCol="0">
            <a:spAutoFit/>
          </a:bodyPr>
          <a:lstStyle/>
          <a:p>
            <a:pPr algn="ctr"/>
            <a:r>
              <a:rPr lang="hu-HU" dirty="0" err="1">
                <a:solidFill>
                  <a:schemeClr val="bg1"/>
                </a:solidFill>
                <a:effectLst>
                  <a:outerShdw blurRad="419100" algn="ctr"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rPr>
              <a:t>We</a:t>
            </a:r>
            <a:r>
              <a:rPr lang="hu-HU" dirty="0">
                <a:solidFill>
                  <a:schemeClr val="bg1"/>
                </a:solidFill>
                <a:effectLst>
                  <a:outerShdw blurRad="419100" algn="ctr"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rPr>
              <a:t> </a:t>
            </a:r>
            <a:r>
              <a:rPr lang="hu-HU" dirty="0" err="1">
                <a:solidFill>
                  <a:schemeClr val="bg1"/>
                </a:solidFill>
                <a:effectLst>
                  <a:outerShdw blurRad="419100" algn="ctr"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rPr>
              <a:t>both</a:t>
            </a:r>
            <a:r>
              <a:rPr lang="hu-HU" dirty="0">
                <a:solidFill>
                  <a:schemeClr val="bg1"/>
                </a:solidFill>
                <a:effectLst>
                  <a:outerShdw blurRad="419100" algn="ctr"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rPr>
              <a:t> </a:t>
            </a:r>
            <a:r>
              <a:rPr lang="hu-HU" dirty="0" err="1">
                <a:solidFill>
                  <a:schemeClr val="bg1"/>
                </a:solidFill>
                <a:effectLst>
                  <a:outerShdw blurRad="419100" algn="ctr"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rPr>
              <a:t>touched</a:t>
            </a:r>
            <a:r>
              <a:rPr lang="hu-HU" dirty="0">
                <a:solidFill>
                  <a:schemeClr val="bg1"/>
                </a:solidFill>
                <a:effectLst>
                  <a:outerShdw blurRad="419100" algn="ctr"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rPr>
              <a:t> </a:t>
            </a:r>
            <a:r>
              <a:rPr lang="hu-HU" dirty="0" err="1">
                <a:solidFill>
                  <a:schemeClr val="bg1"/>
                </a:solidFill>
                <a:effectLst>
                  <a:outerShdw blurRad="419100" algn="ctr"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rPr>
              <a:t>everything</a:t>
            </a:r>
            <a:endParaRPr lang="hu-HU" dirty="0">
              <a:solidFill>
                <a:schemeClr val="bg1"/>
              </a:solidFill>
              <a:effectLst>
                <a:outerShdw blurRad="419100" algn="ctr"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endParaRPr>
          </a:p>
        </p:txBody>
      </p:sp>
      <p:sp>
        <p:nvSpPr>
          <p:cNvPr id="6" name="Szövegdoboz 5">
            <a:extLst>
              <a:ext uri="{FF2B5EF4-FFF2-40B4-BE49-F238E27FC236}">
                <a16:creationId xmlns:a16="http://schemas.microsoft.com/office/drawing/2014/main" id="{66A2F404-4A61-1333-C134-A3A117F43A22}"/>
              </a:ext>
            </a:extLst>
          </p:cNvPr>
          <p:cNvSpPr txBox="1"/>
          <p:nvPr/>
        </p:nvSpPr>
        <p:spPr>
          <a:xfrm>
            <a:off x="8016043" y="2418861"/>
            <a:ext cx="2581304" cy="369332"/>
          </a:xfrm>
          <a:prstGeom prst="rect">
            <a:avLst/>
          </a:prstGeom>
          <a:solidFill>
            <a:schemeClr val="bg1"/>
          </a:solidFill>
          <a:effectLst>
            <a:outerShdw blurRad="419100" dist="50800" dir="5400000" algn="ctr" rotWithShape="0">
              <a:prstClr val="black">
                <a:alpha val="40000"/>
              </a:prstClr>
            </a:outerShdw>
          </a:effectLst>
        </p:spPr>
        <p:txBody>
          <a:bodyPr wrap="square">
            <a:spAutoFit/>
          </a:bodyPr>
          <a:lstStyle/>
          <a:p>
            <a:r>
              <a:rPr lang="hu-HU" sz="1800" dirty="0" err="1">
                <a:effectLst>
                  <a:outerShdw blurRad="419100" dist="38100" dir="5400000" algn="ctr"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rPr>
              <a:t>Teamwork</a:t>
            </a:r>
            <a:r>
              <a:rPr lang="hu-HU" sz="1800" dirty="0">
                <a:effectLst>
                  <a:outerShdw blurRad="419100" dist="38100" dir="5400000" algn="ctr"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rPr>
              <a:t> - Backend</a:t>
            </a:r>
          </a:p>
        </p:txBody>
      </p:sp>
    </p:spTree>
    <p:extLst>
      <p:ext uri="{BB962C8B-B14F-4D97-AF65-F5344CB8AC3E}">
        <p14:creationId xmlns:p14="http://schemas.microsoft.com/office/powerpoint/2010/main" val="4684044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repeatCount="indefinite" accel="50000" decel="50000" autoRev="1" fill="remove" grpId="0" nodeType="withEffect">
                                  <p:stCondLst>
                                    <p:cond delay="0"/>
                                  </p:stCondLst>
                                  <p:childTnLst>
                                    <p:animMotion origin="layout" path="M 4.79167E-6 3.33333E-6 L 0.0569 -0.20857 " pathEditMode="relative" rAng="0" ptsTypes="AA">
                                      <p:cBhvr>
                                        <p:cTn id="6" dur="2000" fill="hold"/>
                                        <p:tgtEl>
                                          <p:spTgt spid="22"/>
                                        </p:tgtEl>
                                        <p:attrNameLst>
                                          <p:attrName>ppt_x</p:attrName>
                                          <p:attrName>ppt_y</p:attrName>
                                        </p:attrNameLst>
                                      </p:cBhvr>
                                      <p:rCtr x="2839" y="-10440"/>
                                    </p:animMotion>
                                  </p:childTnLst>
                                </p:cTn>
                              </p:par>
                              <p:par>
                                <p:cTn id="7" presetID="64" presetClass="path" presetSubtype="0" repeatCount="indefinite" accel="50000" decel="50000" autoRev="1" fill="remove" grpId="0" nodeType="withEffect">
                                  <p:stCondLst>
                                    <p:cond delay="400"/>
                                  </p:stCondLst>
                                  <p:childTnLst>
                                    <p:animMotion origin="layout" path="M -2.08333E-7 0 L 0.0569 -0.20856 " pathEditMode="relative" rAng="0" ptsTypes="AA">
                                      <p:cBhvr>
                                        <p:cTn id="8" dur="2000" fill="hold"/>
                                        <p:tgtEl>
                                          <p:spTgt spid="28"/>
                                        </p:tgtEl>
                                        <p:attrNameLst>
                                          <p:attrName>ppt_x</p:attrName>
                                          <p:attrName>ppt_y</p:attrName>
                                        </p:attrNameLst>
                                      </p:cBhvr>
                                      <p:rCtr x="2839" y="-10440"/>
                                    </p:animMotion>
                                  </p:childTnLst>
                                </p:cTn>
                              </p:par>
                              <p:par>
                                <p:cTn id="9" presetID="64" presetClass="path" presetSubtype="0" repeatCount="indefinite" accel="50000" decel="50000" autoRev="1" fill="remove" grpId="0" nodeType="withEffect">
                                  <p:stCondLst>
                                    <p:cond delay="800"/>
                                  </p:stCondLst>
                                  <p:childTnLst>
                                    <p:animMotion origin="layout" path="M 1.45833E-6 1.11111E-6 L 0.0569 -0.20857 " pathEditMode="relative" rAng="0" ptsTypes="AA">
                                      <p:cBhvr>
                                        <p:cTn id="10" dur="2000" fill="hold"/>
                                        <p:tgtEl>
                                          <p:spTgt spid="29"/>
                                        </p:tgtEl>
                                        <p:attrNameLst>
                                          <p:attrName>ppt_x</p:attrName>
                                          <p:attrName>ppt_y</p:attrName>
                                        </p:attrNameLst>
                                      </p:cBhvr>
                                      <p:rCtr x="2839" y="-10440"/>
                                    </p:animMotion>
                                  </p:childTnLst>
                                </p:cTn>
                              </p:par>
                              <p:par>
                                <p:cTn id="11" presetID="64" presetClass="path" presetSubtype="0" repeatCount="indefinite" accel="50000" decel="50000" autoRev="1" fill="remove" grpId="0" nodeType="withEffect">
                                  <p:stCondLst>
                                    <p:cond delay="1200"/>
                                  </p:stCondLst>
                                  <p:childTnLst>
                                    <p:animMotion origin="layout" path="M 4.58333E-6 1.11022E-16 L 0.0569 -0.20856 " pathEditMode="relative" rAng="0" ptsTypes="AA">
                                      <p:cBhvr>
                                        <p:cTn id="12" dur="2000" fill="hold"/>
                                        <p:tgtEl>
                                          <p:spTgt spid="30"/>
                                        </p:tgtEl>
                                        <p:attrNameLst>
                                          <p:attrName>ppt_x</p:attrName>
                                          <p:attrName>ppt_y</p:attrName>
                                        </p:attrNameLst>
                                      </p:cBhvr>
                                      <p:rCtr x="2839" y="-1044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9" grpId="0" animBg="1"/>
      <p:bldP spid="28" grpId="0" animBg="1"/>
      <p:bldP spid="3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7B0BF410-A10F-C070-535C-0715E41FA75A}"/>
            </a:ext>
          </a:extLst>
        </p:cNvPr>
        <p:cNvGrpSpPr/>
        <p:nvPr/>
      </p:nvGrpSpPr>
      <p:grpSpPr>
        <a:xfrm>
          <a:off x="0" y="0"/>
          <a:ext cx="0" cy="0"/>
          <a:chOff x="0" y="0"/>
          <a:chExt cx="0" cy="0"/>
        </a:xfrm>
      </p:grpSpPr>
      <p:sp>
        <p:nvSpPr>
          <p:cNvPr id="2" name="Oval 5">
            <a:extLst>
              <a:ext uri="{FF2B5EF4-FFF2-40B4-BE49-F238E27FC236}">
                <a16:creationId xmlns:a16="http://schemas.microsoft.com/office/drawing/2014/main" id="{5A55644B-DAB1-DA10-9266-D906535C83B1}"/>
              </a:ext>
            </a:extLst>
          </p:cNvPr>
          <p:cNvSpPr/>
          <p:nvPr/>
        </p:nvSpPr>
        <p:spPr>
          <a:xfrm>
            <a:off x="2692249" y="139548"/>
            <a:ext cx="6578903" cy="6578903"/>
          </a:xfrm>
          <a:prstGeom prst="ellipse">
            <a:avLst/>
          </a:prstGeom>
          <a:solidFill>
            <a:srgbClr val="6F5C54">
              <a:alpha val="40000"/>
            </a:srgbClr>
          </a:solidFill>
          <a:ln w="127000">
            <a:solidFill>
              <a:schemeClr val="bg1"/>
            </a:solidFill>
          </a:ln>
          <a:effectLst>
            <a:outerShdw dist="38100" dir="2700000">
              <a:srgbClr val="FFFFFF">
                <a:alpha val="40000"/>
              </a:srgbClr>
            </a:outerShdw>
          </a:effectLst>
        </p:spPr>
        <p:style>
          <a:lnRef idx="2">
            <a:schemeClr val="accent4">
              <a:shade val="15000"/>
            </a:schemeClr>
          </a:lnRef>
          <a:fillRef idx="1">
            <a:schemeClr val="accent4"/>
          </a:fillRef>
          <a:effectRef idx="0">
            <a:schemeClr val="accent4"/>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hu-HU"/>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3" name="Szövegdoboz 2">
            <a:extLst>
              <a:ext uri="{FF2B5EF4-FFF2-40B4-BE49-F238E27FC236}">
                <a16:creationId xmlns:a16="http://schemas.microsoft.com/office/drawing/2014/main" id="{169CEAFC-A681-5EF3-9157-AF6224A93892}"/>
              </a:ext>
            </a:extLst>
          </p:cNvPr>
          <p:cNvSpPr txBox="1"/>
          <p:nvPr/>
        </p:nvSpPr>
        <p:spPr>
          <a:xfrm>
            <a:off x="3772598" y="2497229"/>
            <a:ext cx="4418197" cy="1169551"/>
          </a:xfrm>
          <a:prstGeom prst="rect">
            <a:avLst/>
          </a:prstGeom>
          <a:noFill/>
          <a:effectLst>
            <a:outerShdw blurRad="419100" dist="50800" dir="5400000" algn="ctr" rotWithShape="0">
              <a:schemeClr val="tx1">
                <a:alpha val="40000"/>
              </a:schemeClr>
            </a:outerShdw>
          </a:effectLst>
        </p:spPr>
        <p:txBody>
          <a:bodyPr wrap="none" rtlCol="0">
            <a:spAutoFit/>
          </a:bodyPr>
          <a:lstStyle/>
          <a:p>
            <a:r>
              <a:rPr lang="hu-HU" sz="7000" dirty="0" err="1">
                <a:solidFill>
                  <a:schemeClr val="bg1"/>
                </a:solidFill>
                <a:effectLst>
                  <a:outerShdw blurRad="419100" dist="508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rPr>
              <a:t>Teamwork</a:t>
            </a:r>
            <a:endParaRPr lang="hu-HU" sz="7000" dirty="0">
              <a:solidFill>
                <a:schemeClr val="bg1"/>
              </a:solidFill>
              <a:effectLst>
                <a:outerShdw blurRad="419100" dist="508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endParaRPr>
          </a:p>
        </p:txBody>
      </p:sp>
      <p:sp>
        <p:nvSpPr>
          <p:cNvPr id="6" name="AutoShape 2" descr="A realistic 3D-rendered image of a food platter featuring four distinct dishes: Mac and Cheese (creamy pasta with melted cheese), Aloo Gobi (Indian-style spiced potatoes and cauliflower), Túrós Csusza (Hungarian pasta with cottage cheese and crispy bacon), and Sertéspörkölt with nokedli (Hungarian pork stew with dumplings). The dishes are arranged on a dark wooden table with soft lighting, creating a cozy and appetizing atmosphere.">
            <a:extLst>
              <a:ext uri="{FF2B5EF4-FFF2-40B4-BE49-F238E27FC236}">
                <a16:creationId xmlns:a16="http://schemas.microsoft.com/office/drawing/2014/main" id="{9722FFB6-ED6E-35AC-6762-2F1376CD419C}"/>
              </a:ext>
            </a:extLst>
          </p:cNvPr>
          <p:cNvSpPr>
            <a:spLocks noChangeAspect="1" noChangeArrowheads="1"/>
          </p:cNvSpPr>
          <p:nvPr/>
        </p:nvSpPr>
        <p:spPr bwMode="auto">
          <a:xfrm>
            <a:off x="2667000" y="0"/>
            <a:ext cx="6858000" cy="6858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u-HU"/>
          </a:p>
        </p:txBody>
      </p:sp>
      <p:sp>
        <p:nvSpPr>
          <p:cNvPr id="7" name="AutoShape 4" descr="A realistic 3D-rendered image of a food platter featuring four distinct dishes: Mac and Cheese (creamy pasta with melted cheese), Aloo Gobi (Indian-style spiced potatoes and cauliflower), Túrós Csusza (Hungarian pasta with cottage cheese and crispy bacon), and Sertéspörkölt with nokedli (Hungarian pork stew with dumplings). The dishes are arranged on a dark wooden table with soft lighting, creating a cozy and appetizing atmosphere.">
            <a:extLst>
              <a:ext uri="{FF2B5EF4-FFF2-40B4-BE49-F238E27FC236}">
                <a16:creationId xmlns:a16="http://schemas.microsoft.com/office/drawing/2014/main" id="{60F34A4A-4FC9-48B9-4EBA-27C961D07C69}"/>
              </a:ext>
            </a:extLst>
          </p:cNvPr>
          <p:cNvSpPr>
            <a:spLocks noChangeAspect="1" noChangeArrowheads="1"/>
          </p:cNvSpPr>
          <p:nvPr/>
        </p:nvSpPr>
        <p:spPr bwMode="auto">
          <a:xfrm>
            <a:off x="2819400" y="152400"/>
            <a:ext cx="6858000" cy="6858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u-HU"/>
          </a:p>
        </p:txBody>
      </p:sp>
      <p:pic>
        <p:nvPicPr>
          <p:cNvPr id="5" name="Ábra 4" descr="Egészségedre">
            <a:extLst>
              <a:ext uri="{FF2B5EF4-FFF2-40B4-BE49-F238E27FC236}">
                <a16:creationId xmlns:a16="http://schemas.microsoft.com/office/drawing/2014/main" id="{D0CE5911-4090-0AA8-3183-A728F36073C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954192" y="544969"/>
            <a:ext cx="2055011" cy="2055011"/>
          </a:xfrm>
          <a:prstGeom prst="rect">
            <a:avLst/>
          </a:prstGeom>
          <a:effectLst>
            <a:outerShdw blurRad="419100" dist="50800" dir="5400000" algn="ctr" rotWithShape="0">
              <a:prstClr val="black">
                <a:alpha val="40000"/>
              </a:prstClr>
            </a:outerShdw>
          </a:effectLst>
        </p:spPr>
      </p:pic>
    </p:spTree>
    <p:extLst>
      <p:ext uri="{BB962C8B-B14F-4D97-AF65-F5344CB8AC3E}">
        <p14:creationId xmlns:p14="http://schemas.microsoft.com/office/powerpoint/2010/main" val="4069374798"/>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39000" b="-39000"/>
          </a:stretch>
        </a:blipFill>
        <a:effectLst/>
      </p:bgPr>
    </p:bg>
    <p:spTree>
      <p:nvGrpSpPr>
        <p:cNvPr id="1" name="">
          <a:extLst>
            <a:ext uri="{FF2B5EF4-FFF2-40B4-BE49-F238E27FC236}">
              <a16:creationId xmlns:a16="http://schemas.microsoft.com/office/drawing/2014/main" id="{A4498DD9-A4DB-EE36-FF28-26B0FAD26E4A}"/>
            </a:ext>
          </a:extLst>
        </p:cNvPr>
        <p:cNvGrpSpPr/>
        <p:nvPr/>
      </p:nvGrpSpPr>
      <p:grpSpPr>
        <a:xfrm>
          <a:off x="0" y="0"/>
          <a:ext cx="0" cy="0"/>
          <a:chOff x="0" y="0"/>
          <a:chExt cx="0" cy="0"/>
        </a:xfrm>
      </p:grpSpPr>
      <p:sp>
        <p:nvSpPr>
          <p:cNvPr id="2" name="Oval 5">
            <a:extLst>
              <a:ext uri="{FF2B5EF4-FFF2-40B4-BE49-F238E27FC236}">
                <a16:creationId xmlns:a16="http://schemas.microsoft.com/office/drawing/2014/main" id="{C89B2233-309A-5A9E-5784-E5AFBACD403C}"/>
              </a:ext>
            </a:extLst>
          </p:cNvPr>
          <p:cNvSpPr/>
          <p:nvPr/>
        </p:nvSpPr>
        <p:spPr>
          <a:xfrm>
            <a:off x="-1455776" y="-4122776"/>
            <a:ext cx="15103551" cy="15103551"/>
          </a:xfrm>
          <a:prstGeom prst="ellipse">
            <a:avLst/>
          </a:prstGeom>
          <a:noFill/>
          <a:ln w="127000">
            <a:solidFill>
              <a:schemeClr val="bg1"/>
            </a:solidFill>
          </a:ln>
          <a:effectLst>
            <a:outerShdw dist="38100" dir="2700000">
              <a:srgbClr val="FFFFFF">
                <a:alpha val="40000"/>
              </a:srgbClr>
            </a:outerShdw>
          </a:effectLst>
        </p:spPr>
        <p:style>
          <a:lnRef idx="2">
            <a:schemeClr val="accent4">
              <a:shade val="15000"/>
            </a:schemeClr>
          </a:lnRef>
          <a:fillRef idx="1">
            <a:schemeClr val="accent4"/>
          </a:fillRef>
          <a:effectRef idx="0">
            <a:schemeClr val="accent4"/>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hu-HU"/>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9" name="AutoShape 10" descr="A realistic 3D-rendered image of a food platter featuring four distinct dishes: Mac and Cheese (creamy pasta with melted cheese), Aloo Gobi (Indian-style spiced potatoes and cauliflower), Túrós Csusza (Hungarian pasta with cottage cheese and crispy bacon), and Sertéspörkölt with nokedli (Hungarian pork stew with dumplings). The dishes are arranged on a dark wooden table with soft lighting, creating a cozy and appetizing atmosphere.">
            <a:extLst>
              <a:ext uri="{FF2B5EF4-FFF2-40B4-BE49-F238E27FC236}">
                <a16:creationId xmlns:a16="http://schemas.microsoft.com/office/drawing/2014/main" id="{E52EE04F-6A4D-F24B-DBB4-30BECC5D7DEC}"/>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u-HU"/>
          </a:p>
        </p:txBody>
      </p:sp>
      <p:sp>
        <p:nvSpPr>
          <p:cNvPr id="10" name="AutoShape 12" descr="A realistic 3D-rendered image of a food platter featuring four distinct dishes: Mac and Cheese (creamy pasta with melted cheese), Aloo Gobi (Indian-style spiced potatoes and cauliflower), Túrós Csusza (Hungarian pasta with cottage cheese and crispy bacon), and Sertéspörkölt with nokedli (Hungarian pork stew with dumplings). The dishes are arranged on a dark wooden table with soft lighting, creating a cozy and appetizing atmosphere.">
            <a:extLst>
              <a:ext uri="{FF2B5EF4-FFF2-40B4-BE49-F238E27FC236}">
                <a16:creationId xmlns:a16="http://schemas.microsoft.com/office/drawing/2014/main" id="{1BF6096A-752C-A83A-C82F-E44A0D770A93}"/>
              </a:ext>
            </a:extLst>
          </p:cNvPr>
          <p:cNvSpPr>
            <a:spLocks noChangeAspect="1" noChangeArrowheads="1"/>
          </p:cNvSpPr>
          <p:nvPr/>
        </p:nvSpPr>
        <p:spPr bwMode="auto">
          <a:xfrm>
            <a:off x="2667000" y="0"/>
            <a:ext cx="6858000" cy="6858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u-HU"/>
          </a:p>
        </p:txBody>
      </p:sp>
      <p:sp>
        <p:nvSpPr>
          <p:cNvPr id="11" name="AutoShape 14" descr="A realistic 3D-rendered image of a food platter featuring four distinct dishes: Mac and Cheese (creamy pasta with melted cheese), Aloo Gobi (Indian-style spiced potatoes and cauliflower), Túrós Csusza (Hungarian pasta with cottage cheese and crispy bacon), and Sertéspörkölt with nokedli (Hungarian pork stew with dumplings). The dishes are arranged on a dark wooden table with soft lighting, creating a cozy and appetizing atmosphere.">
            <a:extLst>
              <a:ext uri="{FF2B5EF4-FFF2-40B4-BE49-F238E27FC236}">
                <a16:creationId xmlns:a16="http://schemas.microsoft.com/office/drawing/2014/main" id="{D996858B-B16F-D801-E0B7-4FB562131F22}"/>
              </a:ext>
            </a:extLst>
          </p:cNvPr>
          <p:cNvSpPr>
            <a:spLocks noChangeAspect="1" noChangeArrowheads="1"/>
          </p:cNvSpPr>
          <p:nvPr/>
        </p:nvSpPr>
        <p:spPr bwMode="auto">
          <a:xfrm>
            <a:off x="2819400" y="152400"/>
            <a:ext cx="6858000" cy="6858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u-HU"/>
          </a:p>
        </p:txBody>
      </p:sp>
      <p:sp>
        <p:nvSpPr>
          <p:cNvPr id="15" name="AutoShape 22" descr="A realistic 3D-rendered image of a food platter featuring four distinct dishes: Mac and Cheese (creamy pasta with melted cheese), Aloo Gobi (Indian-style spiced potatoes and cauliflower), Túrós Csusza (Hungarian pasta with cottage cheese and crispy bacon), and Sertéspörkölt with nokedli (Hungarian pork stew with dumplings). The dishes are arranged on a dark wooden table with soft lighting, creating a cozy and appetizing atmosphere.">
            <a:extLst>
              <a:ext uri="{FF2B5EF4-FFF2-40B4-BE49-F238E27FC236}">
                <a16:creationId xmlns:a16="http://schemas.microsoft.com/office/drawing/2014/main" id="{D9A58284-D3D0-74D3-3D5F-DF23E9C4A84B}"/>
              </a:ext>
            </a:extLst>
          </p:cNvPr>
          <p:cNvSpPr>
            <a:spLocks noChangeAspect="1" noChangeArrowheads="1"/>
          </p:cNvSpPr>
          <p:nvPr/>
        </p:nvSpPr>
        <p:spPr bwMode="auto">
          <a:xfrm>
            <a:off x="1006170" y="3429000"/>
            <a:ext cx="5394630" cy="539463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u-HU"/>
          </a:p>
        </p:txBody>
      </p:sp>
      <p:sp>
        <p:nvSpPr>
          <p:cNvPr id="21" name="TextBox 14">
            <a:extLst>
              <a:ext uri="{FF2B5EF4-FFF2-40B4-BE49-F238E27FC236}">
                <a16:creationId xmlns:a16="http://schemas.microsoft.com/office/drawing/2014/main" id="{0DA61184-C713-7DE5-D8C2-54A289F53351}"/>
              </a:ext>
            </a:extLst>
          </p:cNvPr>
          <p:cNvSpPr txBox="1"/>
          <p:nvPr/>
        </p:nvSpPr>
        <p:spPr>
          <a:xfrm>
            <a:off x="3082692" y="3317960"/>
            <a:ext cx="6344431" cy="220060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lnSpc>
                <a:spcPct val="90000"/>
              </a:lnSpc>
              <a:spcAft>
                <a:spcPts val="600"/>
              </a:spcAft>
            </a:pPr>
            <a:r>
              <a:rPr lang="hu-HU" sz="2800" b="1" dirty="0">
                <a:solidFill>
                  <a:schemeClr val="bg1"/>
                </a:solidFill>
                <a:effectLst>
                  <a:outerShdw blurRad="419100" sx="102000" sy="102000" algn="ctr" rotWithShape="0">
                    <a:prstClr val="black">
                      <a:alpha val="40000"/>
                    </a:prstClr>
                  </a:outerShdw>
                </a:effectLst>
              </a:rPr>
              <a:t>A</a:t>
            </a:r>
            <a:r>
              <a:rPr lang="en-US" sz="2800" b="1" dirty="0">
                <a:solidFill>
                  <a:schemeClr val="bg1"/>
                </a:solidFill>
                <a:effectLst>
                  <a:outerShdw blurRad="419100" sx="102000" sy="102000" algn="ctr" rotWithShape="0">
                    <a:prstClr val="black">
                      <a:alpha val="40000"/>
                    </a:prstClr>
                  </a:outerShdw>
                </a:effectLst>
              </a:rPr>
              <a:t> </a:t>
            </a:r>
            <a:r>
              <a:rPr lang="en-US" sz="2800" b="1" dirty="0" err="1">
                <a:solidFill>
                  <a:schemeClr val="bg1"/>
                </a:solidFill>
                <a:effectLst>
                  <a:outerShdw blurRad="419100" sx="102000" sy="102000" algn="ctr" rotWithShape="0">
                    <a:prstClr val="black">
                      <a:alpha val="40000"/>
                    </a:prstClr>
                  </a:outerShdw>
                </a:effectLst>
              </a:rPr>
              <a:t>megoldás</a:t>
            </a:r>
            <a:r>
              <a:rPr lang="en-US" sz="2800" b="1" dirty="0">
                <a:solidFill>
                  <a:schemeClr val="bg1"/>
                </a:solidFill>
                <a:effectLst>
                  <a:outerShdw blurRad="419100" sx="102000" sy="102000" algn="ctr" rotWithShape="0">
                    <a:prstClr val="black">
                      <a:alpha val="40000"/>
                    </a:prstClr>
                  </a:outerShdw>
                </a:effectLst>
              </a:rPr>
              <a:t>: </a:t>
            </a:r>
            <a:endParaRPr lang="en-US" sz="2800" dirty="0">
              <a:solidFill>
                <a:schemeClr val="bg1"/>
              </a:solidFill>
              <a:effectLst>
                <a:outerShdw blurRad="419100" sx="102000" sy="102000" algn="ctr" rotWithShape="0">
                  <a:prstClr val="black">
                    <a:alpha val="40000"/>
                  </a:prstClr>
                </a:outerShdw>
              </a:effectLst>
            </a:endParaRPr>
          </a:p>
          <a:p>
            <a:pPr>
              <a:lnSpc>
                <a:spcPct val="90000"/>
              </a:lnSpc>
              <a:spcAft>
                <a:spcPts val="600"/>
              </a:spcAft>
            </a:pPr>
            <a:endParaRPr lang="en-US" sz="2800" dirty="0">
              <a:solidFill>
                <a:schemeClr val="bg1"/>
              </a:solidFill>
              <a:effectLst>
                <a:outerShdw blurRad="419100" sx="102000" sy="102000" algn="ctr" rotWithShape="0">
                  <a:prstClr val="black">
                    <a:alpha val="40000"/>
                  </a:prstClr>
                </a:outerShdw>
              </a:effectLst>
            </a:endParaRPr>
          </a:p>
          <a:p>
            <a:pPr marL="342900" indent="-342900">
              <a:lnSpc>
                <a:spcPct val="90000"/>
              </a:lnSpc>
              <a:spcAft>
                <a:spcPts val="600"/>
              </a:spcAft>
              <a:buFont typeface="Arial"/>
              <a:buChar char="•"/>
            </a:pPr>
            <a:r>
              <a:rPr lang="en-US" dirty="0">
                <a:solidFill>
                  <a:schemeClr val="bg1"/>
                </a:solidFill>
                <a:effectLst>
                  <a:outerShdw blurRad="419100" sx="102000" sy="102000" algn="ctr" rotWithShape="0">
                    <a:prstClr val="black">
                      <a:alpha val="40000"/>
                    </a:prstClr>
                  </a:outerShdw>
                </a:effectLst>
              </a:rPr>
              <a:t>Egy admin </a:t>
            </a:r>
            <a:r>
              <a:rPr lang="en-US" dirty="0" err="1">
                <a:solidFill>
                  <a:schemeClr val="bg1"/>
                </a:solidFill>
                <a:effectLst>
                  <a:outerShdw blurRad="419100" sx="102000" sy="102000" algn="ctr" rotWithShape="0">
                    <a:prstClr val="black">
                      <a:alpha val="40000"/>
                    </a:prstClr>
                  </a:outerShdw>
                </a:effectLst>
              </a:rPr>
              <a:t>felület</a:t>
            </a:r>
            <a:r>
              <a:rPr lang="en-US" dirty="0">
                <a:solidFill>
                  <a:schemeClr val="bg1"/>
                </a:solidFill>
                <a:effectLst>
                  <a:outerShdw blurRad="419100" sx="102000" sy="102000" algn="ctr" rotWithShape="0">
                    <a:prstClr val="black">
                      <a:alpha val="40000"/>
                    </a:prstClr>
                  </a:outerShdw>
                </a:effectLst>
              </a:rPr>
              <a:t> </a:t>
            </a:r>
          </a:p>
          <a:p>
            <a:pPr marL="342900" indent="-342900">
              <a:lnSpc>
                <a:spcPct val="90000"/>
              </a:lnSpc>
              <a:spcAft>
                <a:spcPts val="600"/>
              </a:spcAft>
              <a:buFont typeface="Arial"/>
              <a:buChar char="•"/>
            </a:pPr>
            <a:r>
              <a:rPr lang="en-US" dirty="0" err="1">
                <a:solidFill>
                  <a:schemeClr val="bg1"/>
                </a:solidFill>
                <a:effectLst>
                  <a:outerShdw blurRad="419100" sx="102000" sy="102000" algn="ctr" rotWithShape="0">
                    <a:prstClr val="black">
                      <a:alpha val="40000"/>
                    </a:prstClr>
                  </a:outerShdw>
                </a:effectLst>
              </a:rPr>
              <a:t>Különböző</a:t>
            </a:r>
            <a:r>
              <a:rPr lang="en-US" dirty="0">
                <a:solidFill>
                  <a:schemeClr val="bg1"/>
                </a:solidFill>
                <a:effectLst>
                  <a:outerShdw blurRad="419100" sx="102000" sy="102000" algn="ctr" rotWithShape="0">
                    <a:prstClr val="black">
                      <a:alpha val="40000"/>
                    </a:prstClr>
                  </a:outerShdw>
                </a:effectLst>
              </a:rPr>
              <a:t> </a:t>
            </a:r>
            <a:r>
              <a:rPr lang="en-US" dirty="0" err="1">
                <a:solidFill>
                  <a:schemeClr val="bg1"/>
                </a:solidFill>
                <a:effectLst>
                  <a:outerShdw blurRad="419100" sx="102000" sy="102000" algn="ctr" rotWithShape="0">
                    <a:prstClr val="black">
                      <a:alpha val="40000"/>
                    </a:prstClr>
                  </a:outerShdw>
                </a:effectLst>
              </a:rPr>
              <a:t>preferenciák</a:t>
            </a:r>
            <a:r>
              <a:rPr lang="en-US" dirty="0">
                <a:solidFill>
                  <a:schemeClr val="bg1"/>
                </a:solidFill>
                <a:effectLst>
                  <a:outerShdw blurRad="419100" sx="102000" sy="102000" algn="ctr" rotWithShape="0">
                    <a:prstClr val="black">
                      <a:alpha val="40000"/>
                    </a:prstClr>
                  </a:outerShdw>
                </a:effectLst>
              </a:rPr>
              <a:t> </a:t>
            </a:r>
            <a:r>
              <a:rPr lang="en-US" dirty="0" err="1">
                <a:solidFill>
                  <a:schemeClr val="bg1"/>
                </a:solidFill>
                <a:effectLst>
                  <a:outerShdw blurRad="419100" sx="102000" sy="102000" algn="ctr" rotWithShape="0">
                    <a:prstClr val="black">
                      <a:alpha val="40000"/>
                    </a:prstClr>
                  </a:outerShdw>
                </a:effectLst>
              </a:rPr>
              <a:t>és</a:t>
            </a:r>
            <a:r>
              <a:rPr lang="en-US" dirty="0">
                <a:solidFill>
                  <a:schemeClr val="bg1"/>
                </a:solidFill>
                <a:effectLst>
                  <a:outerShdw blurRad="419100" sx="102000" sy="102000" algn="ctr" rotWithShape="0">
                    <a:prstClr val="black">
                      <a:alpha val="40000"/>
                    </a:prstClr>
                  </a:outerShdw>
                </a:effectLst>
              </a:rPr>
              <a:t> </a:t>
            </a:r>
            <a:r>
              <a:rPr lang="en-US" dirty="0" err="1">
                <a:solidFill>
                  <a:schemeClr val="bg1"/>
                </a:solidFill>
                <a:effectLst>
                  <a:outerShdw blurRad="419100" sx="102000" sy="102000" algn="ctr" rotWithShape="0">
                    <a:prstClr val="black">
                      <a:alpha val="40000"/>
                    </a:prstClr>
                  </a:outerShdw>
                </a:effectLst>
              </a:rPr>
              <a:t>ételérzékenységek</a:t>
            </a:r>
            <a:r>
              <a:rPr lang="en-US" dirty="0">
                <a:solidFill>
                  <a:schemeClr val="bg1"/>
                </a:solidFill>
                <a:effectLst>
                  <a:outerShdw blurRad="419100" sx="102000" sy="102000" algn="ctr" rotWithShape="0">
                    <a:prstClr val="black">
                      <a:alpha val="40000"/>
                    </a:prstClr>
                  </a:outerShdw>
                </a:effectLst>
              </a:rPr>
              <a:t> </a:t>
            </a:r>
            <a:r>
              <a:rPr lang="en-US" dirty="0" err="1">
                <a:solidFill>
                  <a:schemeClr val="bg1"/>
                </a:solidFill>
                <a:effectLst>
                  <a:outerShdw blurRad="419100" sx="102000" sy="102000" algn="ctr" rotWithShape="0">
                    <a:prstClr val="black">
                      <a:alpha val="40000"/>
                    </a:prstClr>
                  </a:outerShdw>
                </a:effectLst>
              </a:rPr>
              <a:t>kategóriák</a:t>
            </a:r>
            <a:r>
              <a:rPr lang="en-US" dirty="0">
                <a:solidFill>
                  <a:schemeClr val="bg1"/>
                </a:solidFill>
                <a:effectLst>
                  <a:outerShdw blurRad="419100" sx="102000" sy="102000" algn="ctr" rotWithShape="0">
                    <a:prstClr val="black">
                      <a:alpha val="40000"/>
                    </a:prstClr>
                  </a:outerShdw>
                </a:effectLst>
              </a:rPr>
              <a:t> </a:t>
            </a:r>
            <a:r>
              <a:rPr lang="en-US" dirty="0" err="1">
                <a:solidFill>
                  <a:schemeClr val="bg1"/>
                </a:solidFill>
                <a:effectLst>
                  <a:outerShdw blurRad="419100" sx="102000" sy="102000" algn="ctr" rotWithShape="0">
                    <a:prstClr val="black">
                      <a:alpha val="40000"/>
                    </a:prstClr>
                  </a:outerShdw>
                </a:effectLst>
              </a:rPr>
              <a:t>kiválasztásának</a:t>
            </a:r>
            <a:r>
              <a:rPr lang="en-US" dirty="0">
                <a:solidFill>
                  <a:schemeClr val="bg1"/>
                </a:solidFill>
                <a:effectLst>
                  <a:outerShdw blurRad="419100" sx="102000" sy="102000" algn="ctr" rotWithShape="0">
                    <a:prstClr val="black">
                      <a:alpha val="40000"/>
                    </a:prstClr>
                  </a:outerShdw>
                </a:effectLst>
              </a:rPr>
              <a:t> </a:t>
            </a:r>
            <a:r>
              <a:rPr lang="en-US" dirty="0" err="1">
                <a:solidFill>
                  <a:schemeClr val="bg1"/>
                </a:solidFill>
                <a:effectLst>
                  <a:outerShdw blurRad="419100" sx="102000" sy="102000" algn="ctr" rotWithShape="0">
                    <a:prstClr val="black">
                      <a:alpha val="40000"/>
                    </a:prstClr>
                  </a:outerShdw>
                </a:effectLst>
              </a:rPr>
              <a:t>lehetősége</a:t>
            </a:r>
            <a:r>
              <a:rPr lang="en-US" dirty="0">
                <a:solidFill>
                  <a:schemeClr val="bg1"/>
                </a:solidFill>
                <a:effectLst>
                  <a:outerShdw blurRad="419100" sx="102000" sy="102000" algn="ctr" rotWithShape="0">
                    <a:prstClr val="black">
                      <a:alpha val="40000"/>
                    </a:prstClr>
                  </a:outerShdw>
                </a:effectLst>
              </a:rPr>
              <a:t> </a:t>
            </a:r>
          </a:p>
          <a:p>
            <a:pPr algn="l"/>
            <a:endParaRPr lang="en-US" dirty="0"/>
          </a:p>
        </p:txBody>
      </p:sp>
      <p:sp>
        <p:nvSpPr>
          <p:cNvPr id="3" name="Szövegdoboz 2">
            <a:extLst>
              <a:ext uri="{FF2B5EF4-FFF2-40B4-BE49-F238E27FC236}">
                <a16:creationId xmlns:a16="http://schemas.microsoft.com/office/drawing/2014/main" id="{999E30DC-5556-DF76-01BD-8F663A2A3207}"/>
              </a:ext>
            </a:extLst>
          </p:cNvPr>
          <p:cNvSpPr txBox="1"/>
          <p:nvPr/>
        </p:nvSpPr>
        <p:spPr>
          <a:xfrm>
            <a:off x="3802953" y="1994521"/>
            <a:ext cx="4903907" cy="1323439"/>
          </a:xfrm>
          <a:prstGeom prst="rect">
            <a:avLst/>
          </a:prstGeom>
          <a:noFill/>
        </p:spPr>
        <p:txBody>
          <a:bodyPr wrap="none" rtlCol="0">
            <a:spAutoFit/>
          </a:bodyPr>
          <a:lstStyle/>
          <a:p>
            <a:r>
              <a:rPr lang="hu-HU" sz="8000" dirty="0">
                <a:solidFill>
                  <a:schemeClr val="bg1"/>
                </a:solidFill>
                <a:latin typeface="Raleway" panose="020F0502020204030204" pitchFamily="2" charset="-18"/>
                <a:cs typeface="Calibri" panose="020F0502020204030204" pitchFamily="34" charset="0"/>
              </a:rPr>
              <a:t>Megoldás</a:t>
            </a:r>
          </a:p>
        </p:txBody>
      </p:sp>
      <p:pic>
        <p:nvPicPr>
          <p:cNvPr id="4" name="Ábra 3" descr="Döntési diagram">
            <a:extLst>
              <a:ext uri="{FF2B5EF4-FFF2-40B4-BE49-F238E27FC236}">
                <a16:creationId xmlns:a16="http://schemas.microsoft.com/office/drawing/2014/main" id="{08FBFB22-EA36-48EC-4D59-92A560BBD89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969104" y="332434"/>
            <a:ext cx="1948991" cy="1948991"/>
          </a:xfrm>
          <a:prstGeom prst="rect">
            <a:avLst/>
          </a:prstGeom>
        </p:spPr>
      </p:pic>
      <p:pic>
        <p:nvPicPr>
          <p:cNvPr id="18" name="Kép 17">
            <a:extLst>
              <a:ext uri="{FF2B5EF4-FFF2-40B4-BE49-F238E27FC236}">
                <a16:creationId xmlns:a16="http://schemas.microsoft.com/office/drawing/2014/main" id="{DAA18747-B416-7C51-2F8A-F409D4D9C05C}"/>
              </a:ext>
            </a:extLst>
          </p:cNvPr>
          <p:cNvPicPr>
            <a:picLocks noChangeAspect="1"/>
          </p:cNvPicPr>
          <p:nvPr/>
        </p:nvPicPr>
        <p:blipFill rotWithShape="1">
          <a:blip r:embed="rId6">
            <a:extLst>
              <a:ext uri="{BEBA8EAE-BF5A-486C-A8C5-ECC9F3942E4B}">
                <a14:imgProps xmlns:a14="http://schemas.microsoft.com/office/drawing/2010/main">
                  <a14:imgLayer r:embed="rId7">
                    <a14:imgEffect>
                      <a14:brightnessContrast bright="-60000"/>
                    </a14:imgEffect>
                  </a14:imgLayer>
                </a14:imgProps>
              </a:ext>
              <a:ext uri="{28A0092B-C50C-407E-A947-70E740481C1C}">
                <a14:useLocalDpi xmlns:a14="http://schemas.microsoft.com/office/drawing/2010/main" val="0"/>
              </a:ext>
            </a:extLst>
          </a:blip>
          <a:srcRect t="31104" b="31104"/>
          <a:stretch/>
        </p:blipFill>
        <p:spPr>
          <a:xfrm>
            <a:off x="0" y="-24064"/>
            <a:ext cx="12192000" cy="6882064"/>
          </a:xfrm>
          <a:prstGeom prst="rect">
            <a:avLst/>
          </a:prstGeom>
        </p:spPr>
      </p:pic>
      <p:sp useBgFill="1">
        <p:nvSpPr>
          <p:cNvPr id="22" name="Ellipszis 21">
            <a:extLst>
              <a:ext uri="{FF2B5EF4-FFF2-40B4-BE49-F238E27FC236}">
                <a16:creationId xmlns:a16="http://schemas.microsoft.com/office/drawing/2014/main" id="{35CA5124-22C3-5303-ABDA-EC782B45DF38}"/>
              </a:ext>
            </a:extLst>
          </p:cNvPr>
          <p:cNvSpPr/>
          <p:nvPr/>
        </p:nvSpPr>
        <p:spPr>
          <a:xfrm>
            <a:off x="7473598" y="178250"/>
            <a:ext cx="914400" cy="91440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hu-HU"/>
          </a:p>
        </p:txBody>
      </p:sp>
      <p:sp useBgFill="1">
        <p:nvSpPr>
          <p:cNvPr id="28" name="Ellipszis 27">
            <a:extLst>
              <a:ext uri="{FF2B5EF4-FFF2-40B4-BE49-F238E27FC236}">
                <a16:creationId xmlns:a16="http://schemas.microsoft.com/office/drawing/2014/main" id="{DC7B60E5-97C3-C259-62B7-F5218AB174A8}"/>
              </a:ext>
            </a:extLst>
          </p:cNvPr>
          <p:cNvSpPr/>
          <p:nvPr/>
        </p:nvSpPr>
        <p:spPr>
          <a:xfrm>
            <a:off x="8513570" y="404279"/>
            <a:ext cx="1446410" cy="1414914"/>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hu-HU"/>
          </a:p>
        </p:txBody>
      </p:sp>
      <p:sp useBgFill="1">
        <p:nvSpPr>
          <p:cNvPr id="29" name="Ellipszis 28">
            <a:extLst>
              <a:ext uri="{FF2B5EF4-FFF2-40B4-BE49-F238E27FC236}">
                <a16:creationId xmlns:a16="http://schemas.microsoft.com/office/drawing/2014/main" id="{787E595E-B705-E963-35A5-A3165E79EB05}"/>
              </a:ext>
            </a:extLst>
          </p:cNvPr>
          <p:cNvSpPr/>
          <p:nvPr/>
        </p:nvSpPr>
        <p:spPr>
          <a:xfrm>
            <a:off x="10055485" y="622421"/>
            <a:ext cx="1850582" cy="188094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6" name="Szövegdoboz 5">
            <a:extLst>
              <a:ext uri="{FF2B5EF4-FFF2-40B4-BE49-F238E27FC236}">
                <a16:creationId xmlns:a16="http://schemas.microsoft.com/office/drawing/2014/main" id="{848BA33F-EBFA-A155-2EFB-9346D177822A}"/>
              </a:ext>
            </a:extLst>
          </p:cNvPr>
          <p:cNvSpPr txBox="1"/>
          <p:nvPr/>
        </p:nvSpPr>
        <p:spPr>
          <a:xfrm>
            <a:off x="2126403" y="5018527"/>
            <a:ext cx="1531197" cy="369332"/>
          </a:xfrm>
          <a:prstGeom prst="rect">
            <a:avLst/>
          </a:prstGeom>
          <a:solidFill>
            <a:schemeClr val="bg1"/>
          </a:solidFill>
          <a:effectLst>
            <a:outerShdw blurRad="419100" dist="50800" dir="5400000" algn="t" rotWithShape="0">
              <a:prstClr val="black">
                <a:alpha val="40000"/>
              </a:prstClr>
            </a:outerShdw>
          </a:effectLst>
        </p:spPr>
        <p:txBody>
          <a:bodyPr wrap="square" rtlCol="0">
            <a:spAutoFit/>
          </a:bodyPr>
          <a:lstStyle/>
          <a:p>
            <a:r>
              <a:rPr lang="hu-HU" b="1" dirty="0" err="1">
                <a:effectLst>
                  <a:outerShdw blurRad="419100" dist="508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rPr>
              <a:t>Weaknesses</a:t>
            </a:r>
            <a:endParaRPr lang="hu-HU" b="1" dirty="0">
              <a:effectLst>
                <a:outerShdw blurRad="419100" dist="508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endParaRPr>
          </a:p>
        </p:txBody>
      </p:sp>
      <p:sp>
        <p:nvSpPr>
          <p:cNvPr id="7" name="Szövegdoboz 6">
            <a:extLst>
              <a:ext uri="{FF2B5EF4-FFF2-40B4-BE49-F238E27FC236}">
                <a16:creationId xmlns:a16="http://schemas.microsoft.com/office/drawing/2014/main" id="{EECB1C3C-DC89-1566-E5C5-FF268290D625}"/>
              </a:ext>
            </a:extLst>
          </p:cNvPr>
          <p:cNvSpPr txBox="1"/>
          <p:nvPr/>
        </p:nvSpPr>
        <p:spPr>
          <a:xfrm>
            <a:off x="6839695" y="2040316"/>
            <a:ext cx="3566383" cy="800219"/>
          </a:xfrm>
          <a:prstGeom prst="rect">
            <a:avLst/>
          </a:prstGeom>
          <a:noFill/>
        </p:spPr>
        <p:txBody>
          <a:bodyPr wrap="square" rtlCol="0">
            <a:spAutoFit/>
          </a:bodyPr>
          <a:lstStyle/>
          <a:p>
            <a:endParaRPr lang="hu-HU" sz="2800" b="1" dirty="0">
              <a:solidFill>
                <a:schemeClr val="bg1"/>
              </a:solidFill>
              <a:effectLst>
                <a:outerShdw blurRad="38100" dist="38100" dir="2700000" algn="tl">
                  <a:srgbClr val="000000">
                    <a:alpha val="43137"/>
                  </a:srgbClr>
                </a:outerShdw>
              </a:effectLst>
            </a:endParaRPr>
          </a:p>
          <a:p>
            <a:endParaRPr lang="hu-HU" dirty="0"/>
          </a:p>
        </p:txBody>
      </p:sp>
      <p:sp>
        <p:nvSpPr>
          <p:cNvPr id="8" name="Szövegdoboz 7">
            <a:extLst>
              <a:ext uri="{FF2B5EF4-FFF2-40B4-BE49-F238E27FC236}">
                <a16:creationId xmlns:a16="http://schemas.microsoft.com/office/drawing/2014/main" id="{1ACD2B4E-77E3-535E-C2CA-215ECC36DFB3}"/>
              </a:ext>
            </a:extLst>
          </p:cNvPr>
          <p:cNvSpPr txBox="1"/>
          <p:nvPr/>
        </p:nvSpPr>
        <p:spPr>
          <a:xfrm>
            <a:off x="3531461" y="2085851"/>
            <a:ext cx="3161770" cy="646331"/>
          </a:xfrm>
          <a:prstGeom prst="rect">
            <a:avLst/>
          </a:prstGeom>
          <a:noFill/>
          <a:effectLst>
            <a:outerShdw blurRad="419100" dist="50800" dir="5400000" algn="ctr" rotWithShape="0">
              <a:schemeClr val="tx1">
                <a:alpha val="40000"/>
              </a:schemeClr>
            </a:outerShdw>
          </a:effectLst>
        </p:spPr>
        <p:txBody>
          <a:bodyPr wrap="square" rtlCol="0">
            <a:spAutoFit/>
          </a:bodyPr>
          <a:lstStyle/>
          <a:p>
            <a:pPr marL="285750" indent="-285750">
              <a:buFont typeface="Arial" panose="020B0604020202020204" pitchFamily="34" charset="0"/>
              <a:buChar char="•"/>
            </a:pPr>
            <a:endParaRPr lang="hu-HU" b="1" dirty="0">
              <a:solidFill>
                <a:schemeClr val="bg1"/>
              </a:solidFill>
              <a:effectLst>
                <a:outerShdw blurRad="38100" dist="38100" dir="2700000" algn="tl">
                  <a:srgbClr val="000000">
                    <a:alpha val="43137"/>
                  </a:srgbClr>
                </a:outerShdw>
              </a:effectLst>
            </a:endParaRPr>
          </a:p>
          <a:p>
            <a:endParaRPr lang="hu-HU" dirty="0"/>
          </a:p>
        </p:txBody>
      </p:sp>
      <p:sp>
        <p:nvSpPr>
          <p:cNvPr id="12" name="Szövegdoboz 11">
            <a:extLst>
              <a:ext uri="{FF2B5EF4-FFF2-40B4-BE49-F238E27FC236}">
                <a16:creationId xmlns:a16="http://schemas.microsoft.com/office/drawing/2014/main" id="{B6D3BABD-3514-A2E6-A796-DD7F1D3D9421}"/>
              </a:ext>
            </a:extLst>
          </p:cNvPr>
          <p:cNvSpPr txBox="1"/>
          <p:nvPr/>
        </p:nvSpPr>
        <p:spPr>
          <a:xfrm>
            <a:off x="4680336" y="1399338"/>
            <a:ext cx="2603598" cy="707886"/>
          </a:xfrm>
          <a:prstGeom prst="rect">
            <a:avLst/>
          </a:prstGeom>
          <a:noFill/>
          <a:effectLst>
            <a:outerShdw blurRad="419100" dist="50800" dir="5400000" algn="ctr" rotWithShape="0">
              <a:schemeClr val="tx1">
                <a:alpha val="40000"/>
              </a:schemeClr>
            </a:outerShdw>
          </a:effectLst>
        </p:spPr>
        <p:txBody>
          <a:bodyPr wrap="none" rtlCol="0">
            <a:spAutoFit/>
          </a:bodyPr>
          <a:lstStyle/>
          <a:p>
            <a:r>
              <a:rPr lang="hu-HU" sz="4000" dirty="0" err="1">
                <a:solidFill>
                  <a:schemeClr val="bg1"/>
                </a:solidFill>
                <a:effectLst>
                  <a:outerShdw blurRad="419100" dist="50800" dir="5400000" algn="ctr" rotWithShape="0">
                    <a:schemeClr val="tx1">
                      <a:alpha val="40000"/>
                    </a:schemeClr>
                  </a:outerShdw>
                </a:effectLst>
                <a:latin typeface="Roboto" panose="02000000000000000000" pitchFamily="2" charset="0"/>
                <a:ea typeface="Roboto" panose="02000000000000000000" pitchFamily="2" charset="0"/>
                <a:cs typeface="Roboto" panose="02000000000000000000" pitchFamily="2" charset="0"/>
              </a:rPr>
              <a:t>Teamwork</a:t>
            </a:r>
            <a:endParaRPr lang="hu-HU" sz="4000" dirty="0">
              <a:solidFill>
                <a:schemeClr val="bg1"/>
              </a:solidFill>
              <a:effectLst>
                <a:outerShdw blurRad="419100" dist="50800" dir="5400000" algn="ctr" rotWithShape="0">
                  <a:schemeClr val="tx1">
                    <a:alpha val="40000"/>
                  </a:schemeClr>
                </a:outerShdw>
              </a:effectLst>
              <a:latin typeface="Roboto" panose="02000000000000000000" pitchFamily="2" charset="0"/>
              <a:ea typeface="Roboto" panose="02000000000000000000" pitchFamily="2" charset="0"/>
              <a:cs typeface="Roboto" panose="02000000000000000000" pitchFamily="2" charset="0"/>
            </a:endParaRPr>
          </a:p>
        </p:txBody>
      </p:sp>
      <p:pic>
        <p:nvPicPr>
          <p:cNvPr id="13" name="Ábra 12" descr="Egészségedre">
            <a:extLst>
              <a:ext uri="{FF2B5EF4-FFF2-40B4-BE49-F238E27FC236}">
                <a16:creationId xmlns:a16="http://schemas.microsoft.com/office/drawing/2014/main" id="{883FDCC4-12FE-85D1-AEA4-A3A509F50F4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223186" y="0"/>
            <a:ext cx="1517899" cy="1517899"/>
          </a:xfrm>
          <a:prstGeom prst="rect">
            <a:avLst/>
          </a:prstGeom>
          <a:effectLst>
            <a:outerShdw blurRad="419100" dist="50800" dir="5400000" algn="ctr" rotWithShape="0">
              <a:prstClr val="black">
                <a:alpha val="40000"/>
              </a:prstClr>
            </a:outerShdw>
          </a:effectLst>
        </p:spPr>
      </p:pic>
      <p:sp>
        <p:nvSpPr>
          <p:cNvPr id="16" name="Szövegdoboz 15">
            <a:extLst>
              <a:ext uri="{FF2B5EF4-FFF2-40B4-BE49-F238E27FC236}">
                <a16:creationId xmlns:a16="http://schemas.microsoft.com/office/drawing/2014/main" id="{55BE2F86-FAE4-E6B7-28CF-207ADC4C256D}"/>
              </a:ext>
            </a:extLst>
          </p:cNvPr>
          <p:cNvSpPr txBox="1"/>
          <p:nvPr/>
        </p:nvSpPr>
        <p:spPr>
          <a:xfrm>
            <a:off x="1469008" y="2650482"/>
            <a:ext cx="3427450" cy="1754326"/>
          </a:xfrm>
          <a:prstGeom prst="rect">
            <a:avLst/>
          </a:prstGeom>
          <a:noFill/>
          <a:effectLst>
            <a:outerShdw blurRad="419100" dist="50800" dir="5400000" algn="ctr" rotWithShape="0">
              <a:prstClr val="black">
                <a:alpha val="40000"/>
              </a:prstClr>
            </a:outerShdw>
          </a:effectLst>
        </p:spPr>
        <p:txBody>
          <a:bodyPr wrap="square" rtlCol="0">
            <a:spAutoFit/>
          </a:bodyPr>
          <a:lstStyle/>
          <a:p>
            <a:pPr marL="285750" indent="-285750">
              <a:buFont typeface="Arial" panose="020B0604020202020204" pitchFamily="34" charset="0"/>
              <a:buChar char="•"/>
            </a:pPr>
            <a:r>
              <a:rPr lang="en-US" b="0" i="0" dirty="0">
                <a:solidFill>
                  <a:schemeClr val="bg1"/>
                </a:solidFill>
                <a:effectLst>
                  <a:outerShdw blurRad="419100" dist="50800" dir="5400000" algn="t" rotWithShape="0">
                    <a:prstClr val="black">
                      <a:alpha val="40000"/>
                    </a:prstClr>
                  </a:outerShdw>
                </a:effectLst>
                <a:latin typeface="Roboto" panose="02000000000000000000" pitchFamily="2" charset="0"/>
              </a:rPr>
              <a:t>Effective teamwork (T</a:t>
            </a:r>
            <a:r>
              <a:rPr lang="hu-HU" b="0" i="0" dirty="0" err="1">
                <a:solidFill>
                  <a:schemeClr val="bg1"/>
                </a:solidFill>
                <a:effectLst>
                  <a:outerShdw blurRad="419100" dist="50800" dir="5400000" algn="t" rotWithShape="0">
                    <a:prstClr val="black">
                      <a:alpha val="40000"/>
                    </a:prstClr>
                  </a:outerShdw>
                </a:effectLst>
                <a:latin typeface="Roboto" panose="02000000000000000000" pitchFamily="2" charset="0"/>
              </a:rPr>
              <a:t>eams</a:t>
            </a:r>
            <a:r>
              <a:rPr lang="en-US" b="0" i="0" dirty="0">
                <a:solidFill>
                  <a:schemeClr val="bg1"/>
                </a:solidFill>
                <a:effectLst>
                  <a:outerShdw blurRad="419100" dist="50800" dir="5400000" algn="t" rotWithShape="0">
                    <a:prstClr val="black">
                      <a:alpha val="40000"/>
                    </a:prstClr>
                  </a:outerShdw>
                </a:effectLst>
                <a:latin typeface="Roboto" panose="02000000000000000000" pitchFamily="2" charset="0"/>
              </a:rPr>
              <a:t>)</a:t>
            </a:r>
            <a:br>
              <a:rPr lang="en-US" b="0" i="0" dirty="0">
                <a:solidFill>
                  <a:schemeClr val="bg1"/>
                </a:solidFill>
                <a:effectLst>
                  <a:outerShdw blurRad="419100" dist="50800" dir="5400000" algn="t" rotWithShape="0">
                    <a:prstClr val="black">
                      <a:alpha val="40000"/>
                    </a:prstClr>
                  </a:outerShdw>
                </a:effectLst>
                <a:latin typeface="Roboto" panose="02000000000000000000" pitchFamily="2" charset="0"/>
              </a:rPr>
            </a:br>
            <a:r>
              <a:rPr lang="en-US" b="0" i="0" dirty="0">
                <a:solidFill>
                  <a:schemeClr val="bg1"/>
                </a:solidFill>
                <a:effectLst>
                  <a:outerShdw blurRad="419100" dist="50800" dir="5400000" algn="t" rotWithShape="0">
                    <a:prstClr val="black">
                      <a:alpha val="40000"/>
                    </a:prstClr>
                  </a:outerShdw>
                </a:effectLst>
                <a:latin typeface="Roboto" panose="02000000000000000000" pitchFamily="2" charset="0"/>
              </a:rPr>
              <a:t>Flexible work on your project from anywhere (GitHub)</a:t>
            </a:r>
            <a:br>
              <a:rPr lang="en-US" b="0" i="0" dirty="0">
                <a:solidFill>
                  <a:schemeClr val="bg1"/>
                </a:solidFill>
                <a:effectLst>
                  <a:outerShdw blurRad="419100" dist="50800" dir="5400000" algn="t" rotWithShape="0">
                    <a:prstClr val="black">
                      <a:alpha val="40000"/>
                    </a:prstClr>
                  </a:outerShdw>
                </a:effectLst>
                <a:latin typeface="Roboto" panose="02000000000000000000" pitchFamily="2" charset="0"/>
              </a:rPr>
            </a:br>
            <a:r>
              <a:rPr lang="en-US" b="0" i="0" dirty="0">
                <a:solidFill>
                  <a:schemeClr val="bg1"/>
                </a:solidFill>
                <a:effectLst>
                  <a:outerShdw blurRad="419100" dist="50800" dir="5400000" algn="t" rotWithShape="0">
                    <a:prstClr val="black">
                      <a:alpha val="40000"/>
                    </a:prstClr>
                  </a:outerShdw>
                </a:effectLst>
                <a:latin typeface="Roboto" panose="02000000000000000000" pitchFamily="2" charset="0"/>
              </a:rPr>
              <a:t>Clean Code</a:t>
            </a:r>
            <a:br>
              <a:rPr lang="en-US" b="0" i="0" dirty="0">
                <a:solidFill>
                  <a:schemeClr val="bg1"/>
                </a:solidFill>
                <a:effectLst>
                  <a:outerShdw blurRad="419100" dist="50800" dir="5400000" algn="t" rotWithShape="0">
                    <a:prstClr val="black">
                      <a:alpha val="40000"/>
                    </a:prstClr>
                  </a:outerShdw>
                </a:effectLst>
                <a:latin typeface="Roboto" panose="02000000000000000000" pitchFamily="2" charset="0"/>
              </a:rPr>
            </a:br>
            <a:r>
              <a:rPr lang="en-US" b="0" i="0" dirty="0">
                <a:solidFill>
                  <a:schemeClr val="bg1"/>
                </a:solidFill>
                <a:effectLst>
                  <a:outerShdw blurRad="419100" dist="50800" dir="5400000" algn="t" rotWithShape="0">
                    <a:prstClr val="black">
                      <a:alpha val="40000"/>
                    </a:prstClr>
                  </a:outerShdw>
                </a:effectLst>
                <a:latin typeface="Roboto" panose="02000000000000000000" pitchFamily="2" charset="0"/>
              </a:rPr>
              <a:t>We progressed in a divided way</a:t>
            </a:r>
            <a:endParaRPr lang="hu-HU" dirty="0">
              <a:solidFill>
                <a:schemeClr val="bg1"/>
              </a:solidFill>
              <a:effectLst>
                <a:outerShdw blurRad="419100" dist="50800" dir="5400000" algn="t" rotWithShape="0">
                  <a:prstClr val="black">
                    <a:alpha val="40000"/>
                  </a:prstClr>
                </a:outerShdw>
              </a:effectLst>
              <a:latin typeface="Roboto" panose="02000000000000000000" pitchFamily="2" charset="0"/>
            </a:endParaRPr>
          </a:p>
        </p:txBody>
      </p:sp>
      <p:sp>
        <p:nvSpPr>
          <p:cNvPr id="17" name="Szövegdoboz 16">
            <a:extLst>
              <a:ext uri="{FF2B5EF4-FFF2-40B4-BE49-F238E27FC236}">
                <a16:creationId xmlns:a16="http://schemas.microsoft.com/office/drawing/2014/main" id="{E208631F-4D5E-1CDE-20E4-9E015B9E553E}"/>
              </a:ext>
            </a:extLst>
          </p:cNvPr>
          <p:cNvSpPr txBox="1"/>
          <p:nvPr/>
        </p:nvSpPr>
        <p:spPr>
          <a:xfrm>
            <a:off x="2245212" y="2159315"/>
            <a:ext cx="1200008" cy="369332"/>
          </a:xfrm>
          <a:prstGeom prst="rect">
            <a:avLst/>
          </a:prstGeom>
          <a:solidFill>
            <a:schemeClr val="bg2"/>
          </a:solidFill>
          <a:effectLst>
            <a:outerShdw blurRad="419100" dist="50800" dir="5400000" algn="ctr" rotWithShape="0">
              <a:prstClr val="black">
                <a:alpha val="40000"/>
              </a:prstClr>
            </a:outerShdw>
          </a:effectLst>
        </p:spPr>
        <p:txBody>
          <a:bodyPr wrap="none" rtlCol="0">
            <a:spAutoFit/>
          </a:bodyPr>
          <a:lstStyle/>
          <a:p>
            <a:r>
              <a:rPr lang="hu-HU" b="1" dirty="0" err="1">
                <a:effectLst>
                  <a:outerShdw blurRad="419100" dist="508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rPr>
              <a:t>Strengths</a:t>
            </a:r>
            <a:endParaRPr lang="hu-HU" b="1" dirty="0">
              <a:effectLst>
                <a:outerShdw blurRad="419100" dist="508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endParaRPr>
          </a:p>
        </p:txBody>
      </p:sp>
      <p:sp>
        <p:nvSpPr>
          <p:cNvPr id="24" name="Szövegdoboz 23">
            <a:extLst>
              <a:ext uri="{FF2B5EF4-FFF2-40B4-BE49-F238E27FC236}">
                <a16:creationId xmlns:a16="http://schemas.microsoft.com/office/drawing/2014/main" id="{A1D77287-2E78-26EE-A999-C756CFA8DF3F}"/>
              </a:ext>
            </a:extLst>
          </p:cNvPr>
          <p:cNvSpPr txBox="1"/>
          <p:nvPr/>
        </p:nvSpPr>
        <p:spPr>
          <a:xfrm>
            <a:off x="1415223" y="5482116"/>
            <a:ext cx="3455640" cy="923330"/>
          </a:xfrm>
          <a:prstGeom prst="rect">
            <a:avLst/>
          </a:prstGeom>
          <a:noFill/>
          <a:effectLst>
            <a:outerShdw blurRad="419100" dist="50800" dir="5400000" algn="t" rotWithShape="0">
              <a:prstClr val="black">
                <a:alpha val="40000"/>
              </a:prstClr>
            </a:outerShdw>
          </a:effectLst>
        </p:spPr>
        <p:txBody>
          <a:bodyPr wrap="square" rtlCol="0">
            <a:spAutoFit/>
          </a:bodyPr>
          <a:lstStyle/>
          <a:p>
            <a:pPr marL="285750" indent="-285750">
              <a:buFont typeface="Arial" panose="020B0604020202020204" pitchFamily="34" charset="0"/>
              <a:buChar char="•"/>
            </a:pPr>
            <a:r>
              <a:rPr lang="en-US" b="0" i="0" dirty="0">
                <a:solidFill>
                  <a:schemeClr val="bg1"/>
                </a:solidFill>
                <a:effectLst>
                  <a:outerShdw blurRad="419100" dist="50800" dir="5400000" algn="t" rotWithShape="0">
                    <a:prstClr val="black">
                      <a:alpha val="40000"/>
                    </a:prstClr>
                  </a:outerShdw>
                </a:effectLst>
                <a:latin typeface="Roboto" panose="02000000000000000000" pitchFamily="2" charset="0"/>
              </a:rPr>
              <a:t>Lack of information and experience with React</a:t>
            </a:r>
            <a:br>
              <a:rPr lang="en-US" b="0" i="0" dirty="0">
                <a:solidFill>
                  <a:schemeClr val="bg1"/>
                </a:solidFill>
                <a:effectLst>
                  <a:outerShdw blurRad="419100" dist="50800" dir="5400000" algn="t" rotWithShape="0">
                    <a:prstClr val="black">
                      <a:alpha val="40000"/>
                    </a:prstClr>
                  </a:outerShdw>
                </a:effectLst>
                <a:latin typeface="Roboto" panose="02000000000000000000" pitchFamily="2" charset="0"/>
              </a:rPr>
            </a:br>
            <a:r>
              <a:rPr lang="en-US" b="0" i="0" dirty="0">
                <a:solidFill>
                  <a:schemeClr val="bg1"/>
                </a:solidFill>
                <a:effectLst>
                  <a:outerShdw blurRad="419100" dist="50800" dir="5400000" algn="t" rotWithShape="0">
                    <a:prstClr val="black">
                      <a:alpha val="40000"/>
                    </a:prstClr>
                  </a:outerShdw>
                </a:effectLst>
                <a:latin typeface="Roboto" panose="02000000000000000000" pitchFamily="2" charset="0"/>
              </a:rPr>
              <a:t>Meeting deadlines</a:t>
            </a:r>
            <a:endParaRPr lang="hu-HU" b="0" i="0" dirty="0">
              <a:solidFill>
                <a:schemeClr val="bg1"/>
              </a:solidFill>
              <a:effectLst>
                <a:outerShdw blurRad="419100" dist="50800" dir="5400000" algn="t" rotWithShape="0">
                  <a:prstClr val="black">
                    <a:alpha val="40000"/>
                  </a:prstClr>
                </a:outerShdw>
              </a:effectLst>
              <a:latin typeface="Roboto" panose="02000000000000000000" pitchFamily="2" charset="0"/>
            </a:endParaRPr>
          </a:p>
        </p:txBody>
      </p:sp>
      <p:sp>
        <p:nvSpPr>
          <p:cNvPr id="26" name="Szövegdoboz 25">
            <a:extLst>
              <a:ext uri="{FF2B5EF4-FFF2-40B4-BE49-F238E27FC236}">
                <a16:creationId xmlns:a16="http://schemas.microsoft.com/office/drawing/2014/main" id="{497DB0B2-DDFA-BBA5-C31C-50392B11EF90}"/>
              </a:ext>
            </a:extLst>
          </p:cNvPr>
          <p:cNvSpPr txBox="1"/>
          <p:nvPr/>
        </p:nvSpPr>
        <p:spPr>
          <a:xfrm>
            <a:off x="8691422" y="2175704"/>
            <a:ext cx="1364063" cy="369332"/>
          </a:xfrm>
          <a:prstGeom prst="rect">
            <a:avLst/>
          </a:prstGeom>
          <a:solidFill>
            <a:schemeClr val="accent2"/>
          </a:solidFill>
          <a:effectLst>
            <a:outerShdw blurRad="419100" dist="50800" dir="5400000" algn="t" rotWithShape="0">
              <a:prstClr val="black">
                <a:alpha val="40000"/>
              </a:prstClr>
            </a:outerShdw>
          </a:effectLst>
        </p:spPr>
        <p:txBody>
          <a:bodyPr wrap="square">
            <a:spAutoFit/>
          </a:bodyPr>
          <a:lstStyle/>
          <a:p>
            <a:r>
              <a:rPr lang="hu-HU" b="1" dirty="0" err="1">
                <a:solidFill>
                  <a:schemeClr val="bg1"/>
                </a:solidFill>
                <a:effectLst>
                  <a:outerShdw blurRad="419100" dist="508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rPr>
              <a:t>Difficulties</a:t>
            </a:r>
            <a:endParaRPr lang="hu-HU" b="1" dirty="0">
              <a:solidFill>
                <a:schemeClr val="bg1"/>
              </a:solidFill>
              <a:effectLst>
                <a:outerShdw blurRad="419100" dist="508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endParaRPr>
          </a:p>
        </p:txBody>
      </p:sp>
      <p:sp>
        <p:nvSpPr>
          <p:cNvPr id="27" name="Szövegdoboz 26">
            <a:extLst>
              <a:ext uri="{FF2B5EF4-FFF2-40B4-BE49-F238E27FC236}">
                <a16:creationId xmlns:a16="http://schemas.microsoft.com/office/drawing/2014/main" id="{2E3B6730-B65A-4182-6DED-D3CD67232E70}"/>
              </a:ext>
            </a:extLst>
          </p:cNvPr>
          <p:cNvSpPr txBox="1"/>
          <p:nvPr/>
        </p:nvSpPr>
        <p:spPr>
          <a:xfrm>
            <a:off x="7774274" y="2674055"/>
            <a:ext cx="3107701" cy="2031325"/>
          </a:xfrm>
          <a:prstGeom prst="rect">
            <a:avLst/>
          </a:prstGeom>
          <a:noFill/>
          <a:effectLst>
            <a:outerShdw blurRad="419100" dist="50800" dir="5400000" algn="t" rotWithShape="0">
              <a:prstClr val="black">
                <a:alpha val="40000"/>
              </a:prstClr>
            </a:outerShdw>
          </a:effectLst>
        </p:spPr>
        <p:txBody>
          <a:bodyPr wrap="square" rtlCol="0">
            <a:spAutoFit/>
          </a:bodyPr>
          <a:lstStyle/>
          <a:p>
            <a:pPr marL="285750" indent="-285750">
              <a:buFont typeface="Arial" panose="020B0604020202020204" pitchFamily="34" charset="0"/>
              <a:buChar char="•"/>
            </a:pPr>
            <a:r>
              <a:rPr lang="en-US" b="0" i="0" dirty="0">
                <a:solidFill>
                  <a:schemeClr val="bg1"/>
                </a:solidFill>
                <a:effectLst>
                  <a:outerShdw blurRad="419100" dist="50800" dir="5400000" algn="t" rotWithShape="0">
                    <a:prstClr val="black">
                      <a:alpha val="40000"/>
                    </a:prstClr>
                  </a:outerShdw>
                </a:effectLst>
                <a:latin typeface="Roboto" panose="02000000000000000000" pitchFamily="2" charset="0"/>
              </a:rPr>
              <a:t>Taking into account the many requirements and expectations</a:t>
            </a:r>
            <a:br>
              <a:rPr lang="en-US" dirty="0">
                <a:solidFill>
                  <a:schemeClr val="bg1"/>
                </a:solidFill>
                <a:effectLst>
                  <a:outerShdw blurRad="419100" dist="50800" dir="5400000" algn="t" rotWithShape="0">
                    <a:prstClr val="black">
                      <a:alpha val="40000"/>
                    </a:prstClr>
                  </a:outerShdw>
                </a:effectLst>
              </a:rPr>
            </a:br>
            <a:r>
              <a:rPr lang="en-US" b="0" i="0" dirty="0">
                <a:solidFill>
                  <a:schemeClr val="bg1"/>
                </a:solidFill>
                <a:effectLst>
                  <a:outerShdw blurRad="419100" dist="50800" dir="5400000" algn="t" rotWithShape="0">
                    <a:prstClr val="black">
                      <a:alpha val="40000"/>
                    </a:prstClr>
                  </a:outerShdw>
                </a:effectLst>
                <a:latin typeface="Roboto" panose="02000000000000000000" pitchFamily="2" charset="0"/>
              </a:rPr>
              <a:t>Energy consumption</a:t>
            </a:r>
            <a:br>
              <a:rPr lang="en-US" dirty="0">
                <a:solidFill>
                  <a:schemeClr val="bg1"/>
                </a:solidFill>
                <a:effectLst>
                  <a:outerShdw blurRad="419100" dist="50800" dir="5400000" algn="t" rotWithShape="0">
                    <a:prstClr val="black">
                      <a:alpha val="40000"/>
                    </a:prstClr>
                  </a:outerShdw>
                </a:effectLst>
              </a:rPr>
            </a:br>
            <a:r>
              <a:rPr lang="en-US" b="0" i="0" dirty="0">
                <a:solidFill>
                  <a:schemeClr val="bg1"/>
                </a:solidFill>
                <a:effectLst>
                  <a:outerShdw blurRad="419100" dist="50800" dir="5400000" algn="t" rotWithShape="0">
                    <a:prstClr val="black">
                      <a:alpha val="40000"/>
                    </a:prstClr>
                  </a:outerShdw>
                </a:effectLst>
                <a:latin typeface="Roboto" panose="02000000000000000000" pitchFamily="2" charset="0"/>
              </a:rPr>
              <a:t>We wanted more things than we could in all this time</a:t>
            </a:r>
            <a:endParaRPr lang="hu-HU" dirty="0">
              <a:solidFill>
                <a:schemeClr val="bg1"/>
              </a:solidFill>
              <a:effectLst>
                <a:outerShdw blurRad="419100" dist="50800" dir="5400000" algn="t" rotWithShape="0">
                  <a:prstClr val="black">
                    <a:alpha val="40000"/>
                  </a:prstClr>
                </a:outerShdw>
              </a:effectLst>
            </a:endParaRPr>
          </a:p>
        </p:txBody>
      </p:sp>
      <p:sp>
        <p:nvSpPr>
          <p:cNvPr id="48" name="Szövegdoboz 47">
            <a:extLst>
              <a:ext uri="{FF2B5EF4-FFF2-40B4-BE49-F238E27FC236}">
                <a16:creationId xmlns:a16="http://schemas.microsoft.com/office/drawing/2014/main" id="{984F9D84-1B90-0FAD-5885-7EE96159D81F}"/>
              </a:ext>
            </a:extLst>
          </p:cNvPr>
          <p:cNvSpPr txBox="1"/>
          <p:nvPr/>
        </p:nvSpPr>
        <p:spPr>
          <a:xfrm>
            <a:off x="8638355" y="4857780"/>
            <a:ext cx="1597845" cy="369332"/>
          </a:xfrm>
          <a:prstGeom prst="rect">
            <a:avLst/>
          </a:prstGeom>
          <a:solidFill>
            <a:schemeClr val="accent2"/>
          </a:solidFill>
          <a:effectLst>
            <a:outerShdw blurRad="419100" dist="50800" dir="5400000" algn="t" rotWithShape="0">
              <a:prstClr val="black">
                <a:alpha val="40000"/>
              </a:prstClr>
            </a:outerShdw>
          </a:effectLst>
        </p:spPr>
        <p:txBody>
          <a:bodyPr wrap="square">
            <a:spAutoFit/>
          </a:bodyPr>
          <a:lstStyle/>
          <a:p>
            <a:r>
              <a:rPr lang="hu-HU" b="1" dirty="0" err="1">
                <a:solidFill>
                  <a:schemeClr val="bg1"/>
                </a:solidFill>
                <a:effectLst>
                  <a:outerShdw blurRad="419100" dist="508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rPr>
              <a:t>Opportunities</a:t>
            </a:r>
            <a:endParaRPr lang="hu-HU" b="1" dirty="0">
              <a:solidFill>
                <a:schemeClr val="bg1"/>
              </a:solidFill>
              <a:effectLst>
                <a:outerShdw blurRad="419100" dist="508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endParaRPr>
          </a:p>
        </p:txBody>
      </p:sp>
      <p:sp>
        <p:nvSpPr>
          <p:cNvPr id="50" name="Szövegdoboz 49">
            <a:extLst>
              <a:ext uri="{FF2B5EF4-FFF2-40B4-BE49-F238E27FC236}">
                <a16:creationId xmlns:a16="http://schemas.microsoft.com/office/drawing/2014/main" id="{39B9694C-5C74-384B-895C-2826E3543D2A}"/>
              </a:ext>
            </a:extLst>
          </p:cNvPr>
          <p:cNvSpPr txBox="1"/>
          <p:nvPr/>
        </p:nvSpPr>
        <p:spPr>
          <a:xfrm>
            <a:off x="7853665" y="5267196"/>
            <a:ext cx="3146916" cy="1200329"/>
          </a:xfrm>
          <a:prstGeom prst="rect">
            <a:avLst/>
          </a:prstGeom>
          <a:noFill/>
          <a:effectLst>
            <a:outerShdw blurRad="419100" dist="50800" dir="5400000" algn="t" rotWithShape="0">
              <a:prstClr val="black">
                <a:alpha val="40000"/>
              </a:prstClr>
            </a:outerShdw>
          </a:effectLst>
        </p:spPr>
        <p:txBody>
          <a:bodyPr wrap="square" rtlCol="0">
            <a:spAutoFit/>
          </a:bodyPr>
          <a:lstStyle/>
          <a:p>
            <a:pPr marL="285750" indent="-285750">
              <a:buFont typeface="Arial" panose="020B0604020202020204" pitchFamily="34" charset="0"/>
              <a:buChar char="•"/>
            </a:pPr>
            <a:r>
              <a:rPr lang="en-US" b="0" i="0" dirty="0">
                <a:solidFill>
                  <a:schemeClr val="bg1"/>
                </a:solidFill>
                <a:effectLst>
                  <a:outerShdw blurRad="419100" dist="50800" dir="5400000" algn="t" rotWithShape="0">
                    <a:prstClr val="black">
                      <a:alpha val="40000"/>
                    </a:prstClr>
                  </a:outerShdw>
                </a:effectLst>
                <a:latin typeface="Roboto" panose="02000000000000000000" pitchFamily="2" charset="0"/>
              </a:rPr>
              <a:t>Community, class, and friends have their say on our masterpiece</a:t>
            </a:r>
            <a:br>
              <a:rPr lang="en-US" b="0" i="0" dirty="0">
                <a:solidFill>
                  <a:schemeClr val="bg1"/>
                </a:solidFill>
                <a:effectLst>
                  <a:outerShdw blurRad="419100" dist="50800" dir="5400000" algn="t" rotWithShape="0">
                    <a:prstClr val="black">
                      <a:alpha val="40000"/>
                    </a:prstClr>
                  </a:outerShdw>
                </a:effectLst>
                <a:latin typeface="Roboto" panose="02000000000000000000" pitchFamily="2" charset="0"/>
              </a:rPr>
            </a:br>
            <a:r>
              <a:rPr lang="en-US" b="0" i="0" dirty="0">
                <a:solidFill>
                  <a:schemeClr val="bg1"/>
                </a:solidFill>
                <a:effectLst>
                  <a:outerShdw blurRad="419100" dist="50800" dir="5400000" algn="t" rotWithShape="0">
                    <a:prstClr val="black">
                      <a:alpha val="40000"/>
                    </a:prstClr>
                  </a:outerShdw>
                </a:effectLst>
                <a:latin typeface="Roboto" panose="02000000000000000000" pitchFamily="2" charset="0"/>
              </a:rPr>
              <a:t>Help from teachers</a:t>
            </a:r>
            <a:endParaRPr lang="hu-HU" sz="1800" b="0" i="0" dirty="0">
              <a:solidFill>
                <a:schemeClr val="bg1"/>
              </a:solidFill>
              <a:effectLst>
                <a:outerShdw blurRad="419100" dist="50800" dir="5400000" algn="t" rotWithShape="0">
                  <a:prstClr val="black">
                    <a:alpha val="40000"/>
                  </a:prstClr>
                </a:outerShdw>
              </a:effectLst>
              <a:latin typeface="Roboto" panose="02000000000000000000" pitchFamily="2" charset="0"/>
            </a:endParaRPr>
          </a:p>
        </p:txBody>
      </p:sp>
      <p:pic>
        <p:nvPicPr>
          <p:cNvPr id="1032" name="Picture 8" descr="Github Logo White">
            <a:extLst>
              <a:ext uri="{FF2B5EF4-FFF2-40B4-BE49-F238E27FC236}">
                <a16:creationId xmlns:a16="http://schemas.microsoft.com/office/drawing/2014/main" id="{1914B14D-431C-F10E-7AC1-BD8DD61EA8C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0966" y="1023714"/>
            <a:ext cx="1855411" cy="1855411"/>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Microsoft Teams Logo, symbol, meaning, history, PNG, brand">
            <a:extLst>
              <a:ext uri="{FF2B5EF4-FFF2-40B4-BE49-F238E27FC236}">
                <a16:creationId xmlns:a16="http://schemas.microsoft.com/office/drawing/2014/main" id="{F3264D17-8C65-8FF9-8B2A-F1FB649AE38F}"/>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212812" y="106396"/>
            <a:ext cx="2536820" cy="14269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88564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repeatCount="indefinite" accel="50000" decel="50000" fill="hold" grpId="0" nodeType="withEffect">
                                  <p:stCondLst>
                                    <p:cond delay="0"/>
                                  </p:stCondLst>
                                  <p:childTnLst>
                                    <p:animMotion origin="layout" path="M -1.875E-6 -2.59259E-6 L 0.00169 -0.15903 " pathEditMode="relative" rAng="0" ptsTypes="AA">
                                      <p:cBhvr>
                                        <p:cTn id="6" dur="2000" fill="hold"/>
                                        <p:tgtEl>
                                          <p:spTgt spid="22"/>
                                        </p:tgtEl>
                                        <p:attrNameLst>
                                          <p:attrName>ppt_x</p:attrName>
                                          <p:attrName>ppt_y</p:attrName>
                                        </p:attrNameLst>
                                      </p:cBhvr>
                                      <p:rCtr x="78" y="-7963"/>
                                    </p:animMotion>
                                  </p:childTnLst>
                                </p:cTn>
                              </p:par>
                              <p:par>
                                <p:cTn id="7" presetID="10" presetClass="entr" presetSubtype="0" repeatCount="indefinite" fill="hold" grpId="1" nodeType="withEffect">
                                  <p:stCondLst>
                                    <p:cond delay="0"/>
                                  </p:stCondLst>
                                  <p:childTnLst>
                                    <p:set>
                                      <p:cBhvr>
                                        <p:cTn id="8" dur="1" fill="hold">
                                          <p:stCondLst>
                                            <p:cond delay="0"/>
                                          </p:stCondLst>
                                        </p:cTn>
                                        <p:tgtEl>
                                          <p:spTgt spid="22"/>
                                        </p:tgtEl>
                                        <p:attrNameLst>
                                          <p:attrName>style.visibility</p:attrName>
                                        </p:attrNameLst>
                                      </p:cBhvr>
                                      <p:to>
                                        <p:strVal val="visible"/>
                                      </p:to>
                                    </p:set>
                                    <p:animEffect transition="in" filter="fade">
                                      <p:cBhvr>
                                        <p:cTn id="9" dur="2000"/>
                                        <p:tgtEl>
                                          <p:spTgt spid="22"/>
                                        </p:tgtEl>
                                      </p:cBhvr>
                                    </p:animEffect>
                                  </p:childTnLst>
                                </p:cTn>
                              </p:par>
                              <p:par>
                                <p:cTn id="10" presetID="64" presetClass="path" presetSubtype="0" repeatCount="indefinite" accel="50000" decel="50000" fill="hold" grpId="0" nodeType="withEffect">
                                  <p:stCondLst>
                                    <p:cond delay="400"/>
                                  </p:stCondLst>
                                  <p:childTnLst>
                                    <p:animMotion origin="layout" path="M -1.66667E-6 1.85185E-6 L 0.00169 -0.15903 " pathEditMode="relative" rAng="0" ptsTypes="AA">
                                      <p:cBhvr>
                                        <p:cTn id="11" dur="2000" fill="hold"/>
                                        <p:tgtEl>
                                          <p:spTgt spid="28"/>
                                        </p:tgtEl>
                                        <p:attrNameLst>
                                          <p:attrName>ppt_x</p:attrName>
                                          <p:attrName>ppt_y</p:attrName>
                                        </p:attrNameLst>
                                      </p:cBhvr>
                                      <p:rCtr x="78" y="-7963"/>
                                    </p:animMotion>
                                  </p:childTnLst>
                                </p:cTn>
                              </p:par>
                              <p:par>
                                <p:cTn id="12" presetID="10" presetClass="entr" presetSubtype="0" repeatCount="indefinite" fill="hold" grpId="1" nodeType="withEffect">
                                  <p:stCondLst>
                                    <p:cond delay="400"/>
                                  </p:stCondLst>
                                  <p:childTnLst>
                                    <p:set>
                                      <p:cBhvr>
                                        <p:cTn id="13" dur="1" fill="hold">
                                          <p:stCondLst>
                                            <p:cond delay="0"/>
                                          </p:stCondLst>
                                        </p:cTn>
                                        <p:tgtEl>
                                          <p:spTgt spid="28"/>
                                        </p:tgtEl>
                                        <p:attrNameLst>
                                          <p:attrName>style.visibility</p:attrName>
                                        </p:attrNameLst>
                                      </p:cBhvr>
                                      <p:to>
                                        <p:strVal val="visible"/>
                                      </p:to>
                                    </p:set>
                                    <p:animEffect transition="in" filter="fade">
                                      <p:cBhvr>
                                        <p:cTn id="14" dur="2000"/>
                                        <p:tgtEl>
                                          <p:spTgt spid="28"/>
                                        </p:tgtEl>
                                      </p:cBhvr>
                                    </p:animEffect>
                                  </p:childTnLst>
                                </p:cTn>
                              </p:par>
                              <p:par>
                                <p:cTn id="15" presetID="64" presetClass="path" presetSubtype="0" repeatCount="indefinite" accel="50000" decel="50000" fill="hold" grpId="0" nodeType="withEffect">
                                  <p:stCondLst>
                                    <p:cond delay="800"/>
                                  </p:stCondLst>
                                  <p:childTnLst>
                                    <p:animMotion origin="layout" path="M 4.79167E-6 1.48148E-6 L 0.00169 -0.15903 " pathEditMode="relative" rAng="0" ptsTypes="AA">
                                      <p:cBhvr>
                                        <p:cTn id="16" dur="2000" fill="hold"/>
                                        <p:tgtEl>
                                          <p:spTgt spid="29"/>
                                        </p:tgtEl>
                                        <p:attrNameLst>
                                          <p:attrName>ppt_x</p:attrName>
                                          <p:attrName>ppt_y</p:attrName>
                                        </p:attrNameLst>
                                      </p:cBhvr>
                                      <p:rCtr x="78" y="-7963"/>
                                    </p:animMotion>
                                  </p:childTnLst>
                                </p:cTn>
                              </p:par>
                              <p:par>
                                <p:cTn id="17" presetID="10" presetClass="entr" presetSubtype="0" repeatCount="indefinite" fill="hold" grpId="1" nodeType="withEffect">
                                  <p:stCondLst>
                                    <p:cond delay="800"/>
                                  </p:stCondLst>
                                  <p:childTnLst>
                                    <p:set>
                                      <p:cBhvr>
                                        <p:cTn id="18" dur="1" fill="hold">
                                          <p:stCondLst>
                                            <p:cond delay="0"/>
                                          </p:stCondLst>
                                        </p:cTn>
                                        <p:tgtEl>
                                          <p:spTgt spid="29"/>
                                        </p:tgtEl>
                                        <p:attrNameLst>
                                          <p:attrName>style.visibility</p:attrName>
                                        </p:attrNameLst>
                                      </p:cBhvr>
                                      <p:to>
                                        <p:strVal val="visible"/>
                                      </p:to>
                                    </p:set>
                                    <p:animEffect transition="in" filter="fade">
                                      <p:cBhvr>
                                        <p:cTn id="19" dur="2000"/>
                                        <p:tgtEl>
                                          <p:spTgt spid="29"/>
                                        </p:tgtEl>
                                      </p:cBhvr>
                                    </p:animEffect>
                                  </p:childTnLst>
                                </p:cTn>
                              </p:par>
                              <p:par>
                                <p:cTn id="20" presetID="10" presetClass="entr" presetSubtype="0" fill="hold" nodeType="withEffect">
                                  <p:stCondLst>
                                    <p:cond delay="800"/>
                                  </p:stCondLst>
                                  <p:childTnLst>
                                    <p:set>
                                      <p:cBhvr>
                                        <p:cTn id="21" dur="1" fill="hold">
                                          <p:stCondLst>
                                            <p:cond delay="0"/>
                                          </p:stCondLst>
                                        </p:cTn>
                                        <p:tgtEl>
                                          <p:spTgt spid="1032"/>
                                        </p:tgtEl>
                                        <p:attrNameLst>
                                          <p:attrName>style.visibility</p:attrName>
                                        </p:attrNameLst>
                                      </p:cBhvr>
                                      <p:to>
                                        <p:strVal val="visible"/>
                                      </p:to>
                                    </p:set>
                                    <p:animEffect transition="in" filter="fade">
                                      <p:cBhvr>
                                        <p:cTn id="22" dur="500"/>
                                        <p:tgtEl>
                                          <p:spTgt spid="1032"/>
                                        </p:tgtEl>
                                      </p:cBhvr>
                                    </p:animEffect>
                                  </p:childTnLst>
                                </p:cTn>
                              </p:par>
                              <p:par>
                                <p:cTn id="23" presetID="10" presetClass="entr" presetSubtype="0" fill="hold" nodeType="withEffect">
                                  <p:stCondLst>
                                    <p:cond delay="800"/>
                                  </p:stCondLst>
                                  <p:childTnLst>
                                    <p:set>
                                      <p:cBhvr>
                                        <p:cTn id="24" dur="1" fill="hold">
                                          <p:stCondLst>
                                            <p:cond delay="0"/>
                                          </p:stCondLst>
                                        </p:cTn>
                                        <p:tgtEl>
                                          <p:spTgt spid="1034"/>
                                        </p:tgtEl>
                                        <p:attrNameLst>
                                          <p:attrName>style.visibility</p:attrName>
                                        </p:attrNameLst>
                                      </p:cBhvr>
                                      <p:to>
                                        <p:strVal val="visible"/>
                                      </p:to>
                                    </p:set>
                                    <p:animEffect transition="in" filter="fade">
                                      <p:cBhvr>
                                        <p:cTn id="25" dur="500"/>
                                        <p:tgtEl>
                                          <p:spTgt spid="10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2" grpId="1" animBg="1"/>
      <p:bldP spid="28" grpId="0" animBg="1"/>
      <p:bldP spid="28" grpId="1" animBg="1"/>
      <p:bldP spid="29" grpId="0" animBg="1"/>
      <p:bldP spid="29" grpId="1"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D36F225E-A519-2968-7EBB-46A465B75329}"/>
            </a:ext>
          </a:extLst>
        </p:cNvPr>
        <p:cNvGrpSpPr/>
        <p:nvPr/>
      </p:nvGrpSpPr>
      <p:grpSpPr>
        <a:xfrm>
          <a:off x="0" y="0"/>
          <a:ext cx="0" cy="0"/>
          <a:chOff x="0" y="0"/>
          <a:chExt cx="0" cy="0"/>
        </a:xfrm>
      </p:grpSpPr>
      <p:sp>
        <p:nvSpPr>
          <p:cNvPr id="2" name="Oval 5">
            <a:extLst>
              <a:ext uri="{FF2B5EF4-FFF2-40B4-BE49-F238E27FC236}">
                <a16:creationId xmlns:a16="http://schemas.microsoft.com/office/drawing/2014/main" id="{1A73132F-1919-3E23-A706-9BCF65C7F8DA}"/>
              </a:ext>
            </a:extLst>
          </p:cNvPr>
          <p:cNvSpPr/>
          <p:nvPr/>
        </p:nvSpPr>
        <p:spPr>
          <a:xfrm>
            <a:off x="2692249" y="139548"/>
            <a:ext cx="6578903" cy="6578903"/>
          </a:xfrm>
          <a:prstGeom prst="ellipse">
            <a:avLst/>
          </a:prstGeom>
          <a:solidFill>
            <a:srgbClr val="6F5C54">
              <a:alpha val="40000"/>
            </a:srgbClr>
          </a:solidFill>
          <a:ln w="127000">
            <a:solidFill>
              <a:schemeClr val="bg1"/>
            </a:solidFill>
          </a:ln>
          <a:effectLst>
            <a:outerShdw dist="38100" dir="2700000">
              <a:srgbClr val="FFFFFF">
                <a:alpha val="40000"/>
              </a:srgbClr>
            </a:outerShdw>
          </a:effectLst>
        </p:spPr>
        <p:style>
          <a:lnRef idx="2">
            <a:schemeClr val="accent4">
              <a:shade val="15000"/>
            </a:schemeClr>
          </a:lnRef>
          <a:fillRef idx="1">
            <a:schemeClr val="accent4"/>
          </a:fillRef>
          <a:effectRef idx="0">
            <a:schemeClr val="accent4"/>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hu-HU"/>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3" name="Szövegdoboz 2">
            <a:extLst>
              <a:ext uri="{FF2B5EF4-FFF2-40B4-BE49-F238E27FC236}">
                <a16:creationId xmlns:a16="http://schemas.microsoft.com/office/drawing/2014/main" id="{4198D2F0-3C7A-437D-E6A7-92B438A07F1B}"/>
              </a:ext>
            </a:extLst>
          </p:cNvPr>
          <p:cNvSpPr txBox="1"/>
          <p:nvPr/>
        </p:nvSpPr>
        <p:spPr>
          <a:xfrm>
            <a:off x="3993014" y="2259448"/>
            <a:ext cx="3977371" cy="1169551"/>
          </a:xfrm>
          <a:prstGeom prst="rect">
            <a:avLst/>
          </a:prstGeom>
          <a:noFill/>
          <a:effectLst>
            <a:outerShdw blurRad="419100" dist="50800" dir="5400000" algn="ctr" rotWithShape="0">
              <a:schemeClr val="tx1">
                <a:alpha val="40000"/>
              </a:schemeClr>
            </a:outerShdw>
          </a:effectLst>
        </p:spPr>
        <p:txBody>
          <a:bodyPr wrap="none" rtlCol="0">
            <a:spAutoFit/>
          </a:bodyPr>
          <a:lstStyle/>
          <a:p>
            <a:r>
              <a:rPr lang="hu-HU" sz="7000" dirty="0" err="1">
                <a:solidFill>
                  <a:schemeClr val="bg1"/>
                </a:solidFill>
                <a:effectLst>
                  <a:outerShdw blurRad="419100" dist="50800" dir="5400000" algn="ctr" rotWithShape="0">
                    <a:schemeClr val="tx1">
                      <a:alpha val="40000"/>
                    </a:schemeClr>
                  </a:outerShdw>
                </a:effectLst>
                <a:latin typeface="Roboto" panose="02000000000000000000" pitchFamily="2" charset="0"/>
                <a:ea typeface="Roboto" panose="02000000000000000000" pitchFamily="2" charset="0"/>
                <a:cs typeface="Roboto" panose="02000000000000000000" pitchFamily="2" charset="0"/>
              </a:rPr>
              <a:t>Database</a:t>
            </a:r>
            <a:endParaRPr lang="hu-HU" sz="7000" dirty="0">
              <a:solidFill>
                <a:schemeClr val="bg1"/>
              </a:solidFill>
              <a:effectLst>
                <a:outerShdw blurRad="419100" dist="50800" dir="5400000" algn="ctr" rotWithShape="0">
                  <a:schemeClr val="tx1">
                    <a:alpha val="40000"/>
                  </a:schemeClr>
                </a:outerShdw>
              </a:effectLst>
              <a:latin typeface="Roboto" panose="02000000000000000000" pitchFamily="2" charset="0"/>
              <a:ea typeface="Roboto" panose="02000000000000000000" pitchFamily="2" charset="0"/>
              <a:cs typeface="Roboto" panose="02000000000000000000" pitchFamily="2" charset="0"/>
            </a:endParaRPr>
          </a:p>
        </p:txBody>
      </p:sp>
      <p:sp>
        <p:nvSpPr>
          <p:cNvPr id="6" name="AutoShape 2" descr="A realistic 3D-rendered image of a food platter featuring four distinct dishes: Mac and Cheese (creamy pasta with melted cheese), Aloo Gobi (Indian-style spiced potatoes and cauliflower), Túrós Csusza (Hungarian pasta with cottage cheese and crispy bacon), and Sertéspörkölt with nokedli (Hungarian pork stew with dumplings). The dishes are arranged on a dark wooden table with soft lighting, creating a cozy and appetizing atmosphere.">
            <a:extLst>
              <a:ext uri="{FF2B5EF4-FFF2-40B4-BE49-F238E27FC236}">
                <a16:creationId xmlns:a16="http://schemas.microsoft.com/office/drawing/2014/main" id="{9FC9056F-AA42-4036-4062-237DB8C1792E}"/>
              </a:ext>
            </a:extLst>
          </p:cNvPr>
          <p:cNvSpPr>
            <a:spLocks noChangeAspect="1" noChangeArrowheads="1"/>
          </p:cNvSpPr>
          <p:nvPr/>
        </p:nvSpPr>
        <p:spPr bwMode="auto">
          <a:xfrm>
            <a:off x="2667000" y="0"/>
            <a:ext cx="6858000" cy="6858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u-HU"/>
          </a:p>
        </p:txBody>
      </p:sp>
      <p:sp>
        <p:nvSpPr>
          <p:cNvPr id="7" name="AutoShape 4" descr="A realistic 3D-rendered image of a food platter featuring four distinct dishes: Mac and Cheese (creamy pasta with melted cheese), Aloo Gobi (Indian-style spiced potatoes and cauliflower), Túrós Csusza (Hungarian pasta with cottage cheese and crispy bacon), and Sertéspörkölt with nokedli (Hungarian pork stew with dumplings). The dishes are arranged on a dark wooden table with soft lighting, creating a cozy and appetizing atmosphere.">
            <a:extLst>
              <a:ext uri="{FF2B5EF4-FFF2-40B4-BE49-F238E27FC236}">
                <a16:creationId xmlns:a16="http://schemas.microsoft.com/office/drawing/2014/main" id="{0A33B4CE-4444-6E10-3E8A-0280630790F1}"/>
              </a:ext>
            </a:extLst>
          </p:cNvPr>
          <p:cNvSpPr>
            <a:spLocks noChangeAspect="1" noChangeArrowheads="1"/>
          </p:cNvSpPr>
          <p:nvPr/>
        </p:nvSpPr>
        <p:spPr bwMode="auto">
          <a:xfrm>
            <a:off x="2819400" y="152400"/>
            <a:ext cx="6858000" cy="6858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u-HU"/>
          </a:p>
        </p:txBody>
      </p:sp>
      <p:pic>
        <p:nvPicPr>
          <p:cNvPr id="5" name="Ábra 4" descr="Adatbázis">
            <a:extLst>
              <a:ext uri="{FF2B5EF4-FFF2-40B4-BE49-F238E27FC236}">
                <a16:creationId xmlns:a16="http://schemas.microsoft.com/office/drawing/2014/main" id="{63AFD305-7FB1-4E2D-9A00-96A7C239498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038725" y="304800"/>
            <a:ext cx="2114550" cy="2114550"/>
          </a:xfrm>
          <a:prstGeom prst="rect">
            <a:avLst/>
          </a:prstGeom>
          <a:effectLst>
            <a:outerShdw blurRad="419100" dist="50800" dir="5400000" algn="ctr" rotWithShape="0">
              <a:prstClr val="black">
                <a:alpha val="40000"/>
              </a:prstClr>
            </a:outerShdw>
          </a:effectLst>
        </p:spPr>
      </p:pic>
    </p:spTree>
    <p:extLst>
      <p:ext uri="{BB962C8B-B14F-4D97-AF65-F5344CB8AC3E}">
        <p14:creationId xmlns:p14="http://schemas.microsoft.com/office/powerpoint/2010/main" val="1915034443"/>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7000" b="-17000"/>
          </a:stretch>
        </a:blipFill>
        <a:effectLst/>
      </p:bgPr>
    </p:bg>
    <p:spTree>
      <p:nvGrpSpPr>
        <p:cNvPr id="1" name="">
          <a:extLst>
            <a:ext uri="{FF2B5EF4-FFF2-40B4-BE49-F238E27FC236}">
              <a16:creationId xmlns:a16="http://schemas.microsoft.com/office/drawing/2014/main" id="{962A6363-22F8-0FC5-7CAB-C09BBF1686FD}"/>
            </a:ext>
          </a:extLst>
        </p:cNvPr>
        <p:cNvGrpSpPr/>
        <p:nvPr/>
      </p:nvGrpSpPr>
      <p:grpSpPr>
        <a:xfrm>
          <a:off x="0" y="0"/>
          <a:ext cx="0" cy="0"/>
          <a:chOff x="0" y="0"/>
          <a:chExt cx="0" cy="0"/>
        </a:xfrm>
      </p:grpSpPr>
      <p:sp>
        <p:nvSpPr>
          <p:cNvPr id="2" name="Oval 5">
            <a:extLst>
              <a:ext uri="{FF2B5EF4-FFF2-40B4-BE49-F238E27FC236}">
                <a16:creationId xmlns:a16="http://schemas.microsoft.com/office/drawing/2014/main" id="{0162C066-858E-CA7D-B468-7B7ECCEF9BBA}"/>
              </a:ext>
            </a:extLst>
          </p:cNvPr>
          <p:cNvSpPr/>
          <p:nvPr/>
        </p:nvSpPr>
        <p:spPr>
          <a:xfrm>
            <a:off x="-1455776" y="-4122776"/>
            <a:ext cx="15103551" cy="15103551"/>
          </a:xfrm>
          <a:prstGeom prst="ellipse">
            <a:avLst/>
          </a:prstGeom>
          <a:noFill/>
          <a:ln w="127000">
            <a:solidFill>
              <a:schemeClr val="bg1"/>
            </a:solidFill>
          </a:ln>
          <a:effectLst>
            <a:outerShdw dist="38100" dir="2700000">
              <a:srgbClr val="FFFFFF">
                <a:alpha val="40000"/>
              </a:srgbClr>
            </a:outerShdw>
          </a:effectLst>
        </p:spPr>
        <p:style>
          <a:lnRef idx="2">
            <a:schemeClr val="accent4">
              <a:shade val="15000"/>
            </a:schemeClr>
          </a:lnRef>
          <a:fillRef idx="1">
            <a:schemeClr val="accent4"/>
          </a:fillRef>
          <a:effectRef idx="0">
            <a:schemeClr val="accent4"/>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hu-HU"/>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9" name="AutoShape 10" descr="A realistic 3D-rendered image of a food platter featuring four distinct dishes: Mac and Cheese (creamy pasta with melted cheese), Aloo Gobi (Indian-style spiced potatoes and cauliflower), Túrós Csusza (Hungarian pasta with cottage cheese and crispy bacon), and Sertéspörkölt with nokedli (Hungarian pork stew with dumplings). The dishes are arranged on a dark wooden table with soft lighting, creating a cozy and appetizing atmosphere.">
            <a:extLst>
              <a:ext uri="{FF2B5EF4-FFF2-40B4-BE49-F238E27FC236}">
                <a16:creationId xmlns:a16="http://schemas.microsoft.com/office/drawing/2014/main" id="{42B6BC9E-05F4-E07C-B61F-AB55EBD985A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u-HU"/>
          </a:p>
        </p:txBody>
      </p:sp>
      <p:sp>
        <p:nvSpPr>
          <p:cNvPr id="10" name="AutoShape 12" descr="A realistic 3D-rendered image of a food platter featuring four distinct dishes: Mac and Cheese (creamy pasta with melted cheese), Aloo Gobi (Indian-style spiced potatoes and cauliflower), Túrós Csusza (Hungarian pasta with cottage cheese and crispy bacon), and Sertéspörkölt with nokedli (Hungarian pork stew with dumplings). The dishes are arranged on a dark wooden table with soft lighting, creating a cozy and appetizing atmosphere.">
            <a:extLst>
              <a:ext uri="{FF2B5EF4-FFF2-40B4-BE49-F238E27FC236}">
                <a16:creationId xmlns:a16="http://schemas.microsoft.com/office/drawing/2014/main" id="{4CF93BA6-12FB-BFBB-2BEA-8D8936A5E52A}"/>
              </a:ext>
            </a:extLst>
          </p:cNvPr>
          <p:cNvSpPr>
            <a:spLocks noChangeAspect="1" noChangeArrowheads="1"/>
          </p:cNvSpPr>
          <p:nvPr/>
        </p:nvSpPr>
        <p:spPr bwMode="auto">
          <a:xfrm>
            <a:off x="2667000" y="0"/>
            <a:ext cx="6858000" cy="6858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u-HU"/>
          </a:p>
        </p:txBody>
      </p:sp>
      <p:sp>
        <p:nvSpPr>
          <p:cNvPr id="11" name="AutoShape 14" descr="A realistic 3D-rendered image of a food platter featuring four distinct dishes: Mac and Cheese (creamy pasta with melted cheese), Aloo Gobi (Indian-style spiced potatoes and cauliflower), Túrós Csusza (Hungarian pasta with cottage cheese and crispy bacon), and Sertéspörkölt with nokedli (Hungarian pork stew with dumplings). The dishes are arranged on a dark wooden table with soft lighting, creating a cozy and appetizing atmosphere.">
            <a:extLst>
              <a:ext uri="{FF2B5EF4-FFF2-40B4-BE49-F238E27FC236}">
                <a16:creationId xmlns:a16="http://schemas.microsoft.com/office/drawing/2014/main" id="{D68BBF8B-DDD6-10A7-081A-9F1FF7C12F4B}"/>
              </a:ext>
            </a:extLst>
          </p:cNvPr>
          <p:cNvSpPr>
            <a:spLocks noChangeAspect="1" noChangeArrowheads="1"/>
          </p:cNvSpPr>
          <p:nvPr/>
        </p:nvSpPr>
        <p:spPr bwMode="auto">
          <a:xfrm>
            <a:off x="2819400" y="152400"/>
            <a:ext cx="6858000" cy="6858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u-HU"/>
          </a:p>
        </p:txBody>
      </p:sp>
      <p:sp>
        <p:nvSpPr>
          <p:cNvPr id="15" name="AutoShape 22" descr="A realistic 3D-rendered image of a food platter featuring four distinct dishes: Mac and Cheese (creamy pasta with melted cheese), Aloo Gobi (Indian-style spiced potatoes and cauliflower), Túrós Csusza (Hungarian pasta with cottage cheese and crispy bacon), and Sertéspörkölt with nokedli (Hungarian pork stew with dumplings). The dishes are arranged on a dark wooden table with soft lighting, creating a cozy and appetizing atmosphere.">
            <a:extLst>
              <a:ext uri="{FF2B5EF4-FFF2-40B4-BE49-F238E27FC236}">
                <a16:creationId xmlns:a16="http://schemas.microsoft.com/office/drawing/2014/main" id="{F83DE68D-19E8-8D3C-BCA2-A8A47417F653}"/>
              </a:ext>
            </a:extLst>
          </p:cNvPr>
          <p:cNvSpPr>
            <a:spLocks noChangeAspect="1" noChangeArrowheads="1"/>
          </p:cNvSpPr>
          <p:nvPr/>
        </p:nvSpPr>
        <p:spPr bwMode="auto">
          <a:xfrm>
            <a:off x="1006170" y="3429000"/>
            <a:ext cx="5394630" cy="539463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u-HU"/>
          </a:p>
        </p:txBody>
      </p:sp>
      <p:sp>
        <p:nvSpPr>
          <p:cNvPr id="21" name="TextBox 14">
            <a:extLst>
              <a:ext uri="{FF2B5EF4-FFF2-40B4-BE49-F238E27FC236}">
                <a16:creationId xmlns:a16="http://schemas.microsoft.com/office/drawing/2014/main" id="{8BBCB356-DD5C-269B-70AA-AE68E1FBB762}"/>
              </a:ext>
            </a:extLst>
          </p:cNvPr>
          <p:cNvSpPr txBox="1"/>
          <p:nvPr/>
        </p:nvSpPr>
        <p:spPr>
          <a:xfrm>
            <a:off x="3082692" y="3317960"/>
            <a:ext cx="6344431" cy="220060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lnSpc>
                <a:spcPct val="90000"/>
              </a:lnSpc>
              <a:spcAft>
                <a:spcPts val="600"/>
              </a:spcAft>
            </a:pPr>
            <a:r>
              <a:rPr lang="hu-HU" sz="2800" b="1" dirty="0">
                <a:solidFill>
                  <a:schemeClr val="bg1"/>
                </a:solidFill>
                <a:effectLst>
                  <a:outerShdw blurRad="419100" sx="102000" sy="102000" algn="ctr" rotWithShape="0">
                    <a:prstClr val="black">
                      <a:alpha val="40000"/>
                    </a:prstClr>
                  </a:outerShdw>
                </a:effectLst>
              </a:rPr>
              <a:t>A</a:t>
            </a:r>
            <a:r>
              <a:rPr lang="en-US" sz="2800" b="1" dirty="0">
                <a:solidFill>
                  <a:schemeClr val="bg1"/>
                </a:solidFill>
                <a:effectLst>
                  <a:outerShdw blurRad="419100" sx="102000" sy="102000" algn="ctr" rotWithShape="0">
                    <a:prstClr val="black">
                      <a:alpha val="40000"/>
                    </a:prstClr>
                  </a:outerShdw>
                </a:effectLst>
              </a:rPr>
              <a:t> </a:t>
            </a:r>
            <a:r>
              <a:rPr lang="en-US" sz="2800" b="1" dirty="0" err="1">
                <a:solidFill>
                  <a:schemeClr val="bg1"/>
                </a:solidFill>
                <a:effectLst>
                  <a:outerShdw blurRad="419100" sx="102000" sy="102000" algn="ctr" rotWithShape="0">
                    <a:prstClr val="black">
                      <a:alpha val="40000"/>
                    </a:prstClr>
                  </a:outerShdw>
                </a:effectLst>
              </a:rPr>
              <a:t>megoldás</a:t>
            </a:r>
            <a:r>
              <a:rPr lang="en-US" sz="2800" b="1" dirty="0">
                <a:solidFill>
                  <a:schemeClr val="bg1"/>
                </a:solidFill>
                <a:effectLst>
                  <a:outerShdw blurRad="419100" sx="102000" sy="102000" algn="ctr" rotWithShape="0">
                    <a:prstClr val="black">
                      <a:alpha val="40000"/>
                    </a:prstClr>
                  </a:outerShdw>
                </a:effectLst>
              </a:rPr>
              <a:t>: </a:t>
            </a:r>
            <a:endParaRPr lang="en-US" sz="2800" dirty="0">
              <a:solidFill>
                <a:schemeClr val="bg1"/>
              </a:solidFill>
              <a:effectLst>
                <a:outerShdw blurRad="419100" sx="102000" sy="102000" algn="ctr" rotWithShape="0">
                  <a:prstClr val="black">
                    <a:alpha val="40000"/>
                  </a:prstClr>
                </a:outerShdw>
              </a:effectLst>
            </a:endParaRPr>
          </a:p>
          <a:p>
            <a:pPr>
              <a:lnSpc>
                <a:spcPct val="90000"/>
              </a:lnSpc>
              <a:spcAft>
                <a:spcPts val="600"/>
              </a:spcAft>
            </a:pPr>
            <a:endParaRPr lang="en-US" sz="2800" dirty="0">
              <a:solidFill>
                <a:schemeClr val="bg1"/>
              </a:solidFill>
              <a:effectLst>
                <a:outerShdw blurRad="419100" sx="102000" sy="102000" algn="ctr" rotWithShape="0">
                  <a:prstClr val="black">
                    <a:alpha val="40000"/>
                  </a:prstClr>
                </a:outerShdw>
              </a:effectLst>
            </a:endParaRPr>
          </a:p>
          <a:p>
            <a:pPr marL="342900" indent="-342900">
              <a:lnSpc>
                <a:spcPct val="90000"/>
              </a:lnSpc>
              <a:spcAft>
                <a:spcPts val="600"/>
              </a:spcAft>
              <a:buFont typeface="Arial"/>
              <a:buChar char="•"/>
            </a:pPr>
            <a:r>
              <a:rPr lang="en-US" dirty="0">
                <a:solidFill>
                  <a:schemeClr val="bg1"/>
                </a:solidFill>
                <a:effectLst>
                  <a:outerShdw blurRad="419100" sx="102000" sy="102000" algn="ctr" rotWithShape="0">
                    <a:prstClr val="black">
                      <a:alpha val="40000"/>
                    </a:prstClr>
                  </a:outerShdw>
                </a:effectLst>
              </a:rPr>
              <a:t>Egy admin </a:t>
            </a:r>
            <a:r>
              <a:rPr lang="en-US" dirty="0" err="1">
                <a:solidFill>
                  <a:schemeClr val="bg1"/>
                </a:solidFill>
                <a:effectLst>
                  <a:outerShdw blurRad="419100" sx="102000" sy="102000" algn="ctr" rotWithShape="0">
                    <a:prstClr val="black">
                      <a:alpha val="40000"/>
                    </a:prstClr>
                  </a:outerShdw>
                </a:effectLst>
              </a:rPr>
              <a:t>felület</a:t>
            </a:r>
            <a:r>
              <a:rPr lang="en-US" dirty="0">
                <a:solidFill>
                  <a:schemeClr val="bg1"/>
                </a:solidFill>
                <a:effectLst>
                  <a:outerShdw blurRad="419100" sx="102000" sy="102000" algn="ctr" rotWithShape="0">
                    <a:prstClr val="black">
                      <a:alpha val="40000"/>
                    </a:prstClr>
                  </a:outerShdw>
                </a:effectLst>
              </a:rPr>
              <a:t> </a:t>
            </a:r>
          </a:p>
          <a:p>
            <a:pPr marL="342900" indent="-342900">
              <a:lnSpc>
                <a:spcPct val="90000"/>
              </a:lnSpc>
              <a:spcAft>
                <a:spcPts val="600"/>
              </a:spcAft>
              <a:buFont typeface="Arial"/>
              <a:buChar char="•"/>
            </a:pPr>
            <a:r>
              <a:rPr lang="en-US" dirty="0" err="1">
                <a:solidFill>
                  <a:schemeClr val="bg1"/>
                </a:solidFill>
                <a:effectLst>
                  <a:outerShdw blurRad="419100" sx="102000" sy="102000" algn="ctr" rotWithShape="0">
                    <a:prstClr val="black">
                      <a:alpha val="40000"/>
                    </a:prstClr>
                  </a:outerShdw>
                </a:effectLst>
              </a:rPr>
              <a:t>Különböző</a:t>
            </a:r>
            <a:r>
              <a:rPr lang="en-US" dirty="0">
                <a:solidFill>
                  <a:schemeClr val="bg1"/>
                </a:solidFill>
                <a:effectLst>
                  <a:outerShdw blurRad="419100" sx="102000" sy="102000" algn="ctr" rotWithShape="0">
                    <a:prstClr val="black">
                      <a:alpha val="40000"/>
                    </a:prstClr>
                  </a:outerShdw>
                </a:effectLst>
              </a:rPr>
              <a:t> </a:t>
            </a:r>
            <a:r>
              <a:rPr lang="en-US" dirty="0" err="1">
                <a:solidFill>
                  <a:schemeClr val="bg1"/>
                </a:solidFill>
                <a:effectLst>
                  <a:outerShdw blurRad="419100" sx="102000" sy="102000" algn="ctr" rotWithShape="0">
                    <a:prstClr val="black">
                      <a:alpha val="40000"/>
                    </a:prstClr>
                  </a:outerShdw>
                </a:effectLst>
              </a:rPr>
              <a:t>preferenciák</a:t>
            </a:r>
            <a:r>
              <a:rPr lang="en-US" dirty="0">
                <a:solidFill>
                  <a:schemeClr val="bg1"/>
                </a:solidFill>
                <a:effectLst>
                  <a:outerShdw blurRad="419100" sx="102000" sy="102000" algn="ctr" rotWithShape="0">
                    <a:prstClr val="black">
                      <a:alpha val="40000"/>
                    </a:prstClr>
                  </a:outerShdw>
                </a:effectLst>
              </a:rPr>
              <a:t> </a:t>
            </a:r>
            <a:r>
              <a:rPr lang="en-US" dirty="0" err="1">
                <a:solidFill>
                  <a:schemeClr val="bg1"/>
                </a:solidFill>
                <a:effectLst>
                  <a:outerShdw blurRad="419100" sx="102000" sy="102000" algn="ctr" rotWithShape="0">
                    <a:prstClr val="black">
                      <a:alpha val="40000"/>
                    </a:prstClr>
                  </a:outerShdw>
                </a:effectLst>
              </a:rPr>
              <a:t>és</a:t>
            </a:r>
            <a:r>
              <a:rPr lang="en-US" dirty="0">
                <a:solidFill>
                  <a:schemeClr val="bg1"/>
                </a:solidFill>
                <a:effectLst>
                  <a:outerShdw blurRad="419100" sx="102000" sy="102000" algn="ctr" rotWithShape="0">
                    <a:prstClr val="black">
                      <a:alpha val="40000"/>
                    </a:prstClr>
                  </a:outerShdw>
                </a:effectLst>
              </a:rPr>
              <a:t> </a:t>
            </a:r>
            <a:r>
              <a:rPr lang="en-US" dirty="0" err="1">
                <a:solidFill>
                  <a:schemeClr val="bg1"/>
                </a:solidFill>
                <a:effectLst>
                  <a:outerShdw blurRad="419100" sx="102000" sy="102000" algn="ctr" rotWithShape="0">
                    <a:prstClr val="black">
                      <a:alpha val="40000"/>
                    </a:prstClr>
                  </a:outerShdw>
                </a:effectLst>
              </a:rPr>
              <a:t>ételérzékenységek</a:t>
            </a:r>
            <a:r>
              <a:rPr lang="en-US" dirty="0">
                <a:solidFill>
                  <a:schemeClr val="bg1"/>
                </a:solidFill>
                <a:effectLst>
                  <a:outerShdw blurRad="419100" sx="102000" sy="102000" algn="ctr" rotWithShape="0">
                    <a:prstClr val="black">
                      <a:alpha val="40000"/>
                    </a:prstClr>
                  </a:outerShdw>
                </a:effectLst>
              </a:rPr>
              <a:t> </a:t>
            </a:r>
            <a:r>
              <a:rPr lang="en-US" dirty="0" err="1">
                <a:solidFill>
                  <a:schemeClr val="bg1"/>
                </a:solidFill>
                <a:effectLst>
                  <a:outerShdw blurRad="419100" sx="102000" sy="102000" algn="ctr" rotWithShape="0">
                    <a:prstClr val="black">
                      <a:alpha val="40000"/>
                    </a:prstClr>
                  </a:outerShdw>
                </a:effectLst>
              </a:rPr>
              <a:t>kategóriák</a:t>
            </a:r>
            <a:r>
              <a:rPr lang="en-US" dirty="0">
                <a:solidFill>
                  <a:schemeClr val="bg1"/>
                </a:solidFill>
                <a:effectLst>
                  <a:outerShdw blurRad="419100" sx="102000" sy="102000" algn="ctr" rotWithShape="0">
                    <a:prstClr val="black">
                      <a:alpha val="40000"/>
                    </a:prstClr>
                  </a:outerShdw>
                </a:effectLst>
              </a:rPr>
              <a:t> </a:t>
            </a:r>
            <a:r>
              <a:rPr lang="en-US" dirty="0" err="1">
                <a:solidFill>
                  <a:schemeClr val="bg1"/>
                </a:solidFill>
                <a:effectLst>
                  <a:outerShdw blurRad="419100" sx="102000" sy="102000" algn="ctr" rotWithShape="0">
                    <a:prstClr val="black">
                      <a:alpha val="40000"/>
                    </a:prstClr>
                  </a:outerShdw>
                </a:effectLst>
              </a:rPr>
              <a:t>kiválasztásának</a:t>
            </a:r>
            <a:r>
              <a:rPr lang="en-US" dirty="0">
                <a:solidFill>
                  <a:schemeClr val="bg1"/>
                </a:solidFill>
                <a:effectLst>
                  <a:outerShdw blurRad="419100" sx="102000" sy="102000" algn="ctr" rotWithShape="0">
                    <a:prstClr val="black">
                      <a:alpha val="40000"/>
                    </a:prstClr>
                  </a:outerShdw>
                </a:effectLst>
              </a:rPr>
              <a:t> </a:t>
            </a:r>
            <a:r>
              <a:rPr lang="en-US" dirty="0" err="1">
                <a:solidFill>
                  <a:schemeClr val="bg1"/>
                </a:solidFill>
                <a:effectLst>
                  <a:outerShdw blurRad="419100" sx="102000" sy="102000" algn="ctr" rotWithShape="0">
                    <a:prstClr val="black">
                      <a:alpha val="40000"/>
                    </a:prstClr>
                  </a:outerShdw>
                </a:effectLst>
              </a:rPr>
              <a:t>lehetősége</a:t>
            </a:r>
            <a:r>
              <a:rPr lang="en-US" dirty="0">
                <a:solidFill>
                  <a:schemeClr val="bg1"/>
                </a:solidFill>
                <a:effectLst>
                  <a:outerShdw blurRad="419100" sx="102000" sy="102000" algn="ctr" rotWithShape="0">
                    <a:prstClr val="black">
                      <a:alpha val="40000"/>
                    </a:prstClr>
                  </a:outerShdw>
                </a:effectLst>
              </a:rPr>
              <a:t> </a:t>
            </a:r>
          </a:p>
          <a:p>
            <a:pPr algn="l"/>
            <a:endParaRPr lang="en-US" dirty="0"/>
          </a:p>
        </p:txBody>
      </p:sp>
      <p:sp>
        <p:nvSpPr>
          <p:cNvPr id="3" name="Szövegdoboz 2">
            <a:extLst>
              <a:ext uri="{FF2B5EF4-FFF2-40B4-BE49-F238E27FC236}">
                <a16:creationId xmlns:a16="http://schemas.microsoft.com/office/drawing/2014/main" id="{9E87DE90-4939-B028-CD8F-53439C6972E0}"/>
              </a:ext>
            </a:extLst>
          </p:cNvPr>
          <p:cNvSpPr txBox="1"/>
          <p:nvPr/>
        </p:nvSpPr>
        <p:spPr>
          <a:xfrm>
            <a:off x="3802953" y="1994521"/>
            <a:ext cx="4903907" cy="1323439"/>
          </a:xfrm>
          <a:prstGeom prst="rect">
            <a:avLst/>
          </a:prstGeom>
          <a:noFill/>
        </p:spPr>
        <p:txBody>
          <a:bodyPr wrap="none" rtlCol="0">
            <a:spAutoFit/>
          </a:bodyPr>
          <a:lstStyle/>
          <a:p>
            <a:r>
              <a:rPr lang="hu-HU" sz="8000" dirty="0">
                <a:solidFill>
                  <a:schemeClr val="bg1"/>
                </a:solidFill>
                <a:latin typeface="Raleway" panose="020F0502020204030204" pitchFamily="2" charset="-18"/>
                <a:cs typeface="Calibri" panose="020F0502020204030204" pitchFamily="34" charset="0"/>
              </a:rPr>
              <a:t>Megoldás</a:t>
            </a:r>
          </a:p>
        </p:txBody>
      </p:sp>
      <p:pic>
        <p:nvPicPr>
          <p:cNvPr id="4" name="Ábra 3" descr="Döntési diagram">
            <a:extLst>
              <a:ext uri="{FF2B5EF4-FFF2-40B4-BE49-F238E27FC236}">
                <a16:creationId xmlns:a16="http://schemas.microsoft.com/office/drawing/2014/main" id="{D99A547C-2CC6-51C7-7CA8-21FC02D0283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969104" y="332434"/>
            <a:ext cx="1948991" cy="1948991"/>
          </a:xfrm>
          <a:prstGeom prst="rect">
            <a:avLst/>
          </a:prstGeom>
        </p:spPr>
      </p:pic>
      <p:pic>
        <p:nvPicPr>
          <p:cNvPr id="12" name="Kép 11">
            <a:extLst>
              <a:ext uri="{FF2B5EF4-FFF2-40B4-BE49-F238E27FC236}">
                <a16:creationId xmlns:a16="http://schemas.microsoft.com/office/drawing/2014/main" id="{75458C21-F3BF-209A-E6B7-A17755375276}"/>
              </a:ext>
            </a:extLst>
          </p:cNvPr>
          <p:cNvPicPr>
            <a:picLocks noChangeAspect="1"/>
          </p:cNvPicPr>
          <p:nvPr/>
        </p:nvPicPr>
        <p:blipFill rotWithShape="1">
          <a:blip r:embed="rId6">
            <a:extLst>
              <a:ext uri="{BEBA8EAE-BF5A-486C-A8C5-ECC9F3942E4B}">
                <a14:imgProps xmlns:a14="http://schemas.microsoft.com/office/drawing/2010/main">
                  <a14:imgLayer r:embed="rId7">
                    <a14:imgEffect>
                      <a14:brightnessContrast bright="-50000"/>
                    </a14:imgEffect>
                  </a14:imgLayer>
                </a14:imgProps>
              </a:ext>
              <a:ext uri="{28A0092B-C50C-407E-A947-70E740481C1C}">
                <a14:useLocalDpi xmlns:a14="http://schemas.microsoft.com/office/drawing/2010/main" val="0"/>
              </a:ext>
            </a:extLst>
          </a:blip>
          <a:srcRect t="12500" b="12500"/>
          <a:stretch/>
        </p:blipFill>
        <p:spPr>
          <a:xfrm>
            <a:off x="7975" y="0"/>
            <a:ext cx="12192000" cy="6858000"/>
          </a:xfrm>
          <a:prstGeom prst="rect">
            <a:avLst/>
          </a:prstGeom>
        </p:spPr>
      </p:pic>
      <p:sp useBgFill="1">
        <p:nvSpPr>
          <p:cNvPr id="17" name="Téglalap: lekerekített 16">
            <a:extLst>
              <a:ext uri="{FF2B5EF4-FFF2-40B4-BE49-F238E27FC236}">
                <a16:creationId xmlns:a16="http://schemas.microsoft.com/office/drawing/2014/main" id="{9244C9A2-6229-01CD-BFFB-BED7DF82139B}"/>
              </a:ext>
            </a:extLst>
          </p:cNvPr>
          <p:cNvSpPr/>
          <p:nvPr/>
        </p:nvSpPr>
        <p:spPr>
          <a:xfrm rot="1588012">
            <a:off x="1164035" y="-210069"/>
            <a:ext cx="749545" cy="4241152"/>
          </a:xfrm>
          <a:prstGeom prst="roundRect">
            <a:avLst>
              <a:gd name="adj" fmla="val 5000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hu-HU" b="1" dirty="0"/>
          </a:p>
        </p:txBody>
      </p:sp>
      <p:sp useBgFill="1">
        <p:nvSpPr>
          <p:cNvPr id="23" name="Téglalap: lekerekített 22">
            <a:extLst>
              <a:ext uri="{FF2B5EF4-FFF2-40B4-BE49-F238E27FC236}">
                <a16:creationId xmlns:a16="http://schemas.microsoft.com/office/drawing/2014/main" id="{5E621971-4476-7A76-9564-ACC162959AA9}"/>
              </a:ext>
            </a:extLst>
          </p:cNvPr>
          <p:cNvSpPr/>
          <p:nvPr/>
        </p:nvSpPr>
        <p:spPr>
          <a:xfrm rot="1588012">
            <a:off x="2332376" y="1186456"/>
            <a:ext cx="749545" cy="4241152"/>
          </a:xfrm>
          <a:prstGeom prst="roundRect">
            <a:avLst>
              <a:gd name="adj" fmla="val 5000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hu-HU" b="1" dirty="0"/>
          </a:p>
        </p:txBody>
      </p:sp>
      <p:sp useBgFill="1">
        <p:nvSpPr>
          <p:cNvPr id="24" name="Téglalap: lekerekített 23">
            <a:extLst>
              <a:ext uri="{FF2B5EF4-FFF2-40B4-BE49-F238E27FC236}">
                <a16:creationId xmlns:a16="http://schemas.microsoft.com/office/drawing/2014/main" id="{FBF2E339-EDF0-D4E5-9F96-BE352A2A429D}"/>
              </a:ext>
            </a:extLst>
          </p:cNvPr>
          <p:cNvSpPr/>
          <p:nvPr/>
        </p:nvSpPr>
        <p:spPr>
          <a:xfrm rot="1588012">
            <a:off x="1734155" y="533187"/>
            <a:ext cx="749545" cy="4241152"/>
          </a:xfrm>
          <a:prstGeom prst="roundRect">
            <a:avLst>
              <a:gd name="adj" fmla="val 5000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hu-HU" b="1" dirty="0"/>
          </a:p>
        </p:txBody>
      </p:sp>
      <p:sp useBgFill="1">
        <p:nvSpPr>
          <p:cNvPr id="25" name="Téglalap: lekerekített 24">
            <a:extLst>
              <a:ext uri="{FF2B5EF4-FFF2-40B4-BE49-F238E27FC236}">
                <a16:creationId xmlns:a16="http://schemas.microsoft.com/office/drawing/2014/main" id="{37575329-6E8E-6277-5EA5-3E3F8D3A58F6}"/>
              </a:ext>
            </a:extLst>
          </p:cNvPr>
          <p:cNvSpPr/>
          <p:nvPr/>
        </p:nvSpPr>
        <p:spPr>
          <a:xfrm rot="1588012">
            <a:off x="2918132" y="1862408"/>
            <a:ext cx="749545" cy="4241152"/>
          </a:xfrm>
          <a:prstGeom prst="roundRect">
            <a:avLst>
              <a:gd name="adj" fmla="val 5000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hu-HU" b="1" dirty="0"/>
          </a:p>
        </p:txBody>
      </p:sp>
      <p:sp>
        <p:nvSpPr>
          <p:cNvPr id="18" name="Szövegdoboz 17">
            <a:extLst>
              <a:ext uri="{FF2B5EF4-FFF2-40B4-BE49-F238E27FC236}">
                <a16:creationId xmlns:a16="http://schemas.microsoft.com/office/drawing/2014/main" id="{40FF337B-86BE-4A0A-AF9A-7F3FB2C4FE51}"/>
              </a:ext>
            </a:extLst>
          </p:cNvPr>
          <p:cNvSpPr txBox="1"/>
          <p:nvPr/>
        </p:nvSpPr>
        <p:spPr>
          <a:xfrm>
            <a:off x="4760746" y="1216369"/>
            <a:ext cx="2988319" cy="861774"/>
          </a:xfrm>
          <a:prstGeom prst="rect">
            <a:avLst/>
          </a:prstGeom>
          <a:noFill/>
          <a:effectLst>
            <a:outerShdw blurRad="419100" dist="50800" dir="5400000" algn="ctr" rotWithShape="0">
              <a:schemeClr val="tx1">
                <a:alpha val="40000"/>
              </a:schemeClr>
            </a:outerShdw>
          </a:effectLst>
        </p:spPr>
        <p:txBody>
          <a:bodyPr wrap="none" lIns="91440" tIns="45720" rIns="91440" bIns="45720" rtlCol="0" anchor="t">
            <a:spAutoFit/>
          </a:bodyPr>
          <a:lstStyle/>
          <a:p>
            <a:r>
              <a:rPr lang="hu-HU" sz="5000" dirty="0" err="1">
                <a:solidFill>
                  <a:schemeClr val="bg1"/>
                </a:solidFill>
                <a:effectLst>
                  <a:outerShdw blurRad="419100" dist="50800" dir="5400000" algn="ctr" rotWithShape="0">
                    <a:prstClr val="black">
                      <a:alpha val="40000"/>
                    </a:prstClr>
                  </a:outerShdw>
                </a:effectLst>
                <a:latin typeface="Raleway"/>
                <a:cs typeface="Calibri"/>
              </a:rPr>
              <a:t>Database</a:t>
            </a:r>
            <a:endParaRPr lang="hu-HU" sz="5000" dirty="0">
              <a:solidFill>
                <a:schemeClr val="bg1"/>
              </a:solidFill>
              <a:effectLst>
                <a:outerShdw blurRad="419100" dist="50800" dir="5400000" algn="ctr" rotWithShape="0">
                  <a:prstClr val="black">
                    <a:alpha val="40000"/>
                  </a:prstClr>
                </a:outerShdw>
              </a:effectLst>
              <a:latin typeface="Raleway"/>
              <a:cs typeface="Calibri"/>
            </a:endParaRPr>
          </a:p>
        </p:txBody>
      </p:sp>
      <p:pic>
        <p:nvPicPr>
          <p:cNvPr id="19" name="Ábra 18" descr="Adatbázis">
            <a:extLst>
              <a:ext uri="{FF2B5EF4-FFF2-40B4-BE49-F238E27FC236}">
                <a16:creationId xmlns:a16="http://schemas.microsoft.com/office/drawing/2014/main" id="{9BC628C7-6599-47C6-8D27-CC801474413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504346" y="-38581"/>
            <a:ext cx="1501117" cy="1501117"/>
          </a:xfrm>
          <a:prstGeom prst="rect">
            <a:avLst/>
          </a:prstGeom>
          <a:effectLst>
            <a:outerShdw blurRad="419100" dist="50800" dir="5400000" algn="ctr" rotWithShape="0">
              <a:prstClr val="black">
                <a:alpha val="40000"/>
              </a:prstClr>
            </a:outerShdw>
          </a:effectLst>
        </p:spPr>
      </p:pic>
      <p:sp>
        <p:nvSpPr>
          <p:cNvPr id="6" name="Szövegdoboz 5">
            <a:extLst>
              <a:ext uri="{FF2B5EF4-FFF2-40B4-BE49-F238E27FC236}">
                <a16:creationId xmlns:a16="http://schemas.microsoft.com/office/drawing/2014/main" id="{871CBA9B-ED77-48BA-A649-ACA1B2C6F1BF}"/>
              </a:ext>
            </a:extLst>
          </p:cNvPr>
          <p:cNvSpPr txBox="1"/>
          <p:nvPr/>
        </p:nvSpPr>
        <p:spPr>
          <a:xfrm>
            <a:off x="7398995" y="2500709"/>
            <a:ext cx="4484309" cy="2585323"/>
          </a:xfrm>
          <a:prstGeom prst="rect">
            <a:avLst/>
          </a:prstGeom>
          <a:noFill/>
          <a:effectLst>
            <a:outerShdw blurRad="419100" dist="50800" dir="5400000" algn="ctr" rotWithShape="0">
              <a:prstClr val="black">
                <a:alpha val="40000"/>
              </a:prstClr>
            </a:outerShdw>
          </a:effectLst>
        </p:spPr>
        <p:txBody>
          <a:bodyPr wrap="square" lIns="91440" tIns="45720" rIns="91440" bIns="45720" rtlCol="0" anchor="t">
            <a:spAutoFit/>
          </a:bodyPr>
          <a:lstStyle/>
          <a:p>
            <a:pPr marL="285750" indent="-285750" algn="r">
              <a:buFont typeface="Arial"/>
              <a:buChar char="•"/>
            </a:pPr>
            <a:r>
              <a:rPr lang="hu-HU" dirty="0" err="1">
                <a:solidFill>
                  <a:schemeClr val="bg1"/>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cs typeface="Roboto" panose="02000000000000000000" pitchFamily="2" charset="0"/>
              </a:rPr>
              <a:t>MySQL</a:t>
            </a:r>
            <a:endParaRPr lang="hu-HU" dirty="0">
              <a:solidFill>
                <a:schemeClr val="bg1"/>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cs typeface="Roboto" panose="02000000000000000000" pitchFamily="2" charset="0"/>
            </a:endParaRPr>
          </a:p>
          <a:p>
            <a:pPr marL="285750" indent="-285750" algn="r">
              <a:buFont typeface="Arial"/>
              <a:buChar char="•"/>
            </a:pPr>
            <a:r>
              <a:rPr lang="hu-HU" dirty="0" err="1">
                <a:solidFill>
                  <a:schemeClr val="bg1"/>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cs typeface="Roboto" panose="02000000000000000000" pitchFamily="2" charset="0"/>
              </a:rPr>
              <a:t>Entity</a:t>
            </a:r>
            <a:r>
              <a:rPr lang="hu-HU" dirty="0">
                <a:solidFill>
                  <a:schemeClr val="bg1"/>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cs typeface="Roboto" panose="02000000000000000000" pitchFamily="2" charset="0"/>
              </a:rPr>
              <a:t> Framework</a:t>
            </a:r>
          </a:p>
          <a:p>
            <a:pPr marL="285750" indent="-285750" algn="r">
              <a:buFont typeface="Arial"/>
              <a:buChar char="•"/>
            </a:pPr>
            <a:r>
              <a:rPr lang="hu-HU" dirty="0" err="1">
                <a:solidFill>
                  <a:schemeClr val="bg1"/>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cs typeface="Roboto" panose="02000000000000000000" pitchFamily="2" charset="0"/>
              </a:rPr>
              <a:t>Loading</a:t>
            </a:r>
            <a:r>
              <a:rPr lang="hu-HU" dirty="0">
                <a:solidFill>
                  <a:schemeClr val="bg1"/>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cs typeface="Roboto" panose="02000000000000000000" pitchFamily="2" charset="0"/>
              </a:rPr>
              <a:t> </a:t>
            </a:r>
            <a:r>
              <a:rPr lang="hu-HU" dirty="0" err="1">
                <a:solidFill>
                  <a:schemeClr val="bg1"/>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cs typeface="Roboto" panose="02000000000000000000" pitchFamily="2" charset="0"/>
              </a:rPr>
              <a:t>data</a:t>
            </a:r>
            <a:endParaRPr lang="hu-HU" dirty="0">
              <a:solidFill>
                <a:schemeClr val="bg1"/>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cs typeface="Roboto" panose="02000000000000000000" pitchFamily="2" charset="0"/>
            </a:endParaRPr>
          </a:p>
          <a:p>
            <a:pPr marL="285750" indent="-285750" algn="r">
              <a:buFont typeface="Arial"/>
              <a:buChar char="•"/>
            </a:pPr>
            <a:r>
              <a:rPr lang="hu-HU" dirty="0" err="1">
                <a:solidFill>
                  <a:schemeClr val="bg1"/>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cs typeface="Roboto" panose="02000000000000000000" pitchFamily="2" charset="0"/>
              </a:rPr>
              <a:t>Examples</a:t>
            </a:r>
            <a:endParaRPr lang="hu-HU" dirty="0">
              <a:solidFill>
                <a:schemeClr val="bg1"/>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cs typeface="Roboto" panose="02000000000000000000" pitchFamily="2" charset="0"/>
            </a:endParaRPr>
          </a:p>
          <a:p>
            <a:pPr marL="285750" indent="-285750" algn="r">
              <a:buFont typeface="Arial"/>
              <a:buChar char="•"/>
            </a:pPr>
            <a:r>
              <a:rPr lang="en-US" i="0" dirty="0">
                <a:solidFill>
                  <a:schemeClr val="bg1"/>
                </a:solidFill>
                <a:effectLst>
                  <a:outerShdw blurRad="38100" dist="38100" dir="2700000" algn="tl">
                    <a:srgbClr val="000000">
                      <a:alpha val="43137"/>
                    </a:srgbClr>
                  </a:outerShdw>
                </a:effectLst>
                <a:latin typeface="Roboto" panose="02000000000000000000" pitchFamily="2" charset="0"/>
              </a:rPr>
              <a:t>Ingredients, recipes, sensitivities and preferences</a:t>
            </a:r>
            <a:endParaRPr lang="hu-HU" dirty="0">
              <a:solidFill>
                <a:schemeClr val="bg1"/>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cs typeface="Roboto" panose="02000000000000000000" pitchFamily="2" charset="0"/>
            </a:endParaRPr>
          </a:p>
          <a:p>
            <a:pPr marL="285750" indent="-285750" algn="r">
              <a:buFont typeface="Arial"/>
              <a:buChar char="•"/>
            </a:pPr>
            <a:r>
              <a:rPr lang="hu-HU" dirty="0">
                <a:solidFill>
                  <a:schemeClr val="bg1"/>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cs typeface="Roboto" panose="02000000000000000000" pitchFamily="2" charset="0"/>
              </a:rPr>
              <a:t>11 </a:t>
            </a:r>
            <a:r>
              <a:rPr lang="hu-HU" dirty="0" err="1">
                <a:solidFill>
                  <a:schemeClr val="bg1"/>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cs typeface="Roboto" panose="02000000000000000000" pitchFamily="2" charset="0"/>
              </a:rPr>
              <a:t>tables</a:t>
            </a:r>
            <a:endParaRPr lang="hu-HU" dirty="0">
              <a:solidFill>
                <a:schemeClr val="bg1"/>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cs typeface="Roboto" panose="02000000000000000000" pitchFamily="2" charset="0"/>
            </a:endParaRPr>
          </a:p>
          <a:p>
            <a:endParaRPr lang="hu-HU" b="1" dirty="0">
              <a:solidFill>
                <a:schemeClr val="bg1"/>
              </a:solidFill>
              <a:effectLst>
                <a:outerShdw blurRad="38100" dist="38100" dir="2700000" algn="tl">
                  <a:srgbClr val="000000">
                    <a:alpha val="43137"/>
                  </a:srgbClr>
                </a:outerShdw>
              </a:effectLst>
            </a:endParaRPr>
          </a:p>
          <a:p>
            <a:pPr marL="285750" indent="-285750">
              <a:buFont typeface="Arial" panose="02070309020205020404" pitchFamily="49" charset="0"/>
              <a:buChar char="•"/>
            </a:pPr>
            <a:endParaRPr lang="hu-HU" b="1" dirty="0">
              <a:solidFill>
                <a:schemeClr val="bg1"/>
              </a:solidFill>
              <a:effectLst>
                <a:outerShdw blurRad="38100" dist="38100" dir="2700000" algn="tl">
                  <a:srgbClr val="000000">
                    <a:alpha val="43137"/>
                  </a:srgbClr>
                </a:outerShdw>
              </a:effectLst>
            </a:endParaRPr>
          </a:p>
        </p:txBody>
      </p:sp>
      <p:pic>
        <p:nvPicPr>
          <p:cNvPr id="13" name="Kép 12">
            <a:extLst>
              <a:ext uri="{FF2B5EF4-FFF2-40B4-BE49-F238E27FC236}">
                <a16:creationId xmlns:a16="http://schemas.microsoft.com/office/drawing/2014/main" id="{52AB5A93-4855-4482-AA6C-58A36556254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434721" y="-448546"/>
            <a:ext cx="2836990" cy="2836990"/>
          </a:xfrm>
          <a:prstGeom prst="rect">
            <a:avLst/>
          </a:prstGeom>
          <a:effectLst>
            <a:outerShdw blurRad="419100" dist="50800" dir="5400000" algn="ctr" rotWithShape="0">
              <a:prstClr val="black">
                <a:alpha val="40000"/>
              </a:prstClr>
            </a:outerShdw>
          </a:effectLst>
        </p:spPr>
      </p:pic>
      <p:pic>
        <p:nvPicPr>
          <p:cNvPr id="7" name="Kép 6">
            <a:extLst>
              <a:ext uri="{FF2B5EF4-FFF2-40B4-BE49-F238E27FC236}">
                <a16:creationId xmlns:a16="http://schemas.microsoft.com/office/drawing/2014/main" id="{E214D609-F7AC-54AD-6D35-DEB52CB39F5F}"/>
              </a:ext>
            </a:extLst>
          </p:cNvPr>
          <p:cNvPicPr>
            <a:picLocks noChangeAspect="1"/>
          </p:cNvPicPr>
          <p:nvPr/>
        </p:nvPicPr>
        <p:blipFill>
          <a:blip r:embed="rId11"/>
          <a:stretch>
            <a:fillRect/>
          </a:stretch>
        </p:blipFill>
        <p:spPr>
          <a:xfrm>
            <a:off x="211648" y="2027055"/>
            <a:ext cx="5671055" cy="449851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7769998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50000" decel="50000" autoRev="1" fill="hold" grpId="0" nodeType="withEffect">
                                  <p:stCondLst>
                                    <p:cond delay="0"/>
                                  </p:stCondLst>
                                  <p:childTnLst>
                                    <p:animMotion origin="layout" path="M 0 0 L 0 0.25 E" pathEditMode="relative" ptsTypes="">
                                      <p:cBhvr>
                                        <p:cTn id="6" dur="2000" fill="hold"/>
                                        <p:tgtEl>
                                          <p:spTgt spid="17"/>
                                        </p:tgtEl>
                                        <p:attrNameLst>
                                          <p:attrName>ppt_x</p:attrName>
                                          <p:attrName>ppt_y</p:attrName>
                                        </p:attrNameLst>
                                      </p:cBhvr>
                                    </p:animMotion>
                                  </p:childTnLst>
                                </p:cTn>
                              </p:par>
                              <p:par>
                                <p:cTn id="7" presetID="42" presetClass="path" presetSubtype="0" repeatCount="indefinite" accel="50000" decel="50000" autoRev="1" fill="hold" grpId="0" nodeType="withEffect">
                                  <p:stCondLst>
                                    <p:cond delay="400"/>
                                  </p:stCondLst>
                                  <p:childTnLst>
                                    <p:animMotion origin="layout" path="M 0 0 L 0 0.25 E" pathEditMode="relative" ptsTypes="">
                                      <p:cBhvr>
                                        <p:cTn id="8" dur="2000" fill="hold"/>
                                        <p:tgtEl>
                                          <p:spTgt spid="24"/>
                                        </p:tgtEl>
                                        <p:attrNameLst>
                                          <p:attrName>ppt_x</p:attrName>
                                          <p:attrName>ppt_y</p:attrName>
                                        </p:attrNameLst>
                                      </p:cBhvr>
                                    </p:animMotion>
                                  </p:childTnLst>
                                </p:cTn>
                              </p:par>
                              <p:par>
                                <p:cTn id="9" presetID="42" presetClass="path" presetSubtype="0" repeatCount="indefinite" accel="50000" decel="50000" autoRev="1" fill="hold" grpId="0" nodeType="withEffect">
                                  <p:stCondLst>
                                    <p:cond delay="800"/>
                                  </p:stCondLst>
                                  <p:childTnLst>
                                    <p:animMotion origin="layout" path="M 0 0 L 0 0.25 E" pathEditMode="relative" ptsTypes="">
                                      <p:cBhvr>
                                        <p:cTn id="10" dur="2000" fill="hold"/>
                                        <p:tgtEl>
                                          <p:spTgt spid="23"/>
                                        </p:tgtEl>
                                        <p:attrNameLst>
                                          <p:attrName>ppt_x</p:attrName>
                                          <p:attrName>ppt_y</p:attrName>
                                        </p:attrNameLst>
                                      </p:cBhvr>
                                    </p:animMotion>
                                  </p:childTnLst>
                                </p:cTn>
                              </p:par>
                              <p:par>
                                <p:cTn id="11" presetID="42" presetClass="path" presetSubtype="0" repeatCount="indefinite" accel="50000" decel="50000" autoRev="1" fill="hold" grpId="0" nodeType="withEffect">
                                  <p:stCondLst>
                                    <p:cond delay="1200"/>
                                  </p:stCondLst>
                                  <p:childTnLst>
                                    <p:animMotion origin="layout" path="M 0 0 L 0 0.25 E" pathEditMode="relative" ptsTypes="">
                                      <p:cBhvr>
                                        <p:cTn id="12" dur="2000" fill="hold"/>
                                        <p:tgtEl>
                                          <p:spTgt spid="25"/>
                                        </p:tgtEl>
                                        <p:attrNameLst>
                                          <p:attrName>ppt_x</p:attrName>
                                          <p:attrName>ppt_y</p:attrName>
                                        </p:attrNameLst>
                                      </p:cBhvr>
                                    </p:animMotion>
                                  </p:childTnLst>
                                </p:cTn>
                              </p:par>
                              <p:par>
                                <p:cTn id="13" presetID="10" presetClass="entr" presetSubtype="0" fill="hold" nodeType="withEffect">
                                  <p:stCondLst>
                                    <p:cond delay="120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3" grpId="0" animBg="1"/>
      <p:bldP spid="24" grpId="0" animBg="1"/>
      <p:bldP spid="25" grpId="0" animBg="1"/>
    </p:bldLst>
  </p:timing>
</p:sld>
</file>

<file path=ppt/theme/theme1.xml><?xml version="1.0" encoding="utf-8"?>
<a:theme xmlns:a="http://schemas.openxmlformats.org/drawingml/2006/main" name="Office-téma">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ptos" panose="020B00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té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ReferenceId xmlns="5afde73b-c052-4a2c-91af-a4a96b1c852e"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kumentum" ma:contentTypeID="0x0101002A98B1C896EE5849B65D3F16E4F6EB33" ma:contentTypeVersion="5" ma:contentTypeDescription="Új dokumentum létrehozása." ma:contentTypeScope="" ma:versionID="e9b369018605ba6289527afb6abd17a5">
  <xsd:schema xmlns:xsd="http://www.w3.org/2001/XMLSchema" xmlns:xs="http://www.w3.org/2001/XMLSchema" xmlns:p="http://schemas.microsoft.com/office/2006/metadata/properties" xmlns:ns2="5afde73b-c052-4a2c-91af-a4a96b1c852e" targetNamespace="http://schemas.microsoft.com/office/2006/metadata/properties" ma:root="true" ma:fieldsID="f49b95145f23ec9da976164341108fce" ns2:_="">
    <xsd:import namespace="5afde73b-c052-4a2c-91af-a4a96b1c852e"/>
    <xsd:element name="properties">
      <xsd:complexType>
        <xsd:sequence>
          <xsd:element name="documentManagement">
            <xsd:complexType>
              <xsd:all>
                <xsd:element ref="ns2:ReferenceId" minOccurs="0"/>
                <xsd:element ref="ns2:MediaServiceMetadata" minOccurs="0"/>
                <xsd:element ref="ns2:MediaServiceFastMetadata" minOccurs="0"/>
                <xsd:element ref="ns2:MediaServiceSearchPropertie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afde73b-c052-4a2c-91af-a4a96b1c852e" elementFormDefault="qualified">
    <xsd:import namespace="http://schemas.microsoft.com/office/2006/documentManagement/types"/>
    <xsd:import namespace="http://schemas.microsoft.com/office/infopath/2007/PartnerControls"/>
    <xsd:element name="ReferenceId" ma:index="8" nillable="true" ma:displayName="ReferenceId" ma:indexed="true" ma:internalName="ReferenceId">
      <xsd:simpleType>
        <xsd:restriction base="dms:Text"/>
      </xsd:simpleType>
    </xsd:element>
    <xsd:element name="MediaServiceMetadata" ma:index="9" nillable="true" ma:displayName="MediaServiceMetadata" ma:hidden="true" ma:internalName="MediaServiceMetadata" ma:readOnly="true">
      <xsd:simpleType>
        <xsd:restriction base="dms:Note"/>
      </xsd:simpleType>
    </xsd:element>
    <xsd:element name="MediaServiceFastMetadata" ma:index="10" nillable="true" ma:displayName="MediaServiceFastMetadata" ma:hidden="true" ma:internalName="MediaServiceFastMetadata" ma:readOnly="true">
      <xsd:simpleType>
        <xsd:restriction base="dms:Note"/>
      </xsd:simpleType>
    </xsd:element>
    <xsd:element name="MediaServiceSearchProperties" ma:index="11" nillable="true" ma:displayName="MediaServiceSearchProperties" ma:hidden="true" ma:internalName="MediaServiceSearchProperties" ma:readOnly="true">
      <xsd:simpleType>
        <xsd:restriction base="dms:Note"/>
      </xsd:simpleType>
    </xsd:element>
    <xsd:element name="MediaServiceObjectDetectorVersions" ma:index="12"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artalomtípus"/>
        <xsd:element ref="dc:title" minOccurs="0" maxOccurs="1" ma:index="4" ma:displayName="Cím"/>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10B1FE7-9A2C-4F44-99AE-B715DCC658F7}">
  <ds:schemaRefs>
    <ds:schemaRef ds:uri="http://schemas.microsoft.com/sharepoint/v3/contenttype/forms"/>
  </ds:schemaRefs>
</ds:datastoreItem>
</file>

<file path=customXml/itemProps2.xml><?xml version="1.0" encoding="utf-8"?>
<ds:datastoreItem xmlns:ds="http://schemas.openxmlformats.org/officeDocument/2006/customXml" ds:itemID="{B094689E-71B2-47B6-A9FA-AA90B19F3883}">
  <ds:schemaRefs>
    <ds:schemaRef ds:uri="http://schemas.microsoft.com/office/2006/metadata/properties"/>
    <ds:schemaRef ds:uri="http://schemas.microsoft.com/office/infopath/2007/PartnerControls"/>
    <ds:schemaRef ds:uri="5afde73b-c052-4a2c-91af-a4a96b1c852e"/>
  </ds:schemaRefs>
</ds:datastoreItem>
</file>

<file path=customXml/itemProps3.xml><?xml version="1.0" encoding="utf-8"?>
<ds:datastoreItem xmlns:ds="http://schemas.openxmlformats.org/officeDocument/2006/customXml" ds:itemID="{5168CF74-56CE-41EE-9D23-93B942F19F5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afde73b-c052-4a2c-91af-a4a96b1c852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1524</TotalTime>
  <Words>1144</Words>
  <Application>Microsoft Office PowerPoint</Application>
  <PresentationFormat>Szélesvásznú</PresentationFormat>
  <Paragraphs>158</Paragraphs>
  <Slides>12</Slides>
  <Notes>7</Notes>
  <HiddenSlides>0</HiddenSlides>
  <MMClips>0</MMClips>
  <ScaleCrop>false</ScaleCrop>
  <HeadingPairs>
    <vt:vector size="6" baseType="variant">
      <vt:variant>
        <vt:lpstr>Használt betűtípusok</vt:lpstr>
      </vt:variant>
      <vt:variant>
        <vt:i4>9</vt:i4>
      </vt:variant>
      <vt:variant>
        <vt:lpstr>Téma</vt:lpstr>
      </vt:variant>
      <vt:variant>
        <vt:i4>1</vt:i4>
      </vt:variant>
      <vt:variant>
        <vt:lpstr>Diacímek</vt:lpstr>
      </vt:variant>
      <vt:variant>
        <vt:i4>12</vt:i4>
      </vt:variant>
    </vt:vector>
  </HeadingPairs>
  <TitlesOfParts>
    <vt:vector size="22" baseType="lpstr">
      <vt:lpstr>Aptos</vt:lpstr>
      <vt:lpstr>Aptos Display</vt:lpstr>
      <vt:lpstr>Arial</vt:lpstr>
      <vt:lpstr>Calibri</vt:lpstr>
      <vt:lpstr>Cambria</vt:lpstr>
      <vt:lpstr>Raleway</vt:lpstr>
      <vt:lpstr>Roboto</vt:lpstr>
      <vt:lpstr>Symbol</vt:lpstr>
      <vt:lpstr>Times New Roman</vt:lpstr>
      <vt:lpstr>Office-téma</vt:lpstr>
      <vt:lpstr>Receptek4You</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Receptek4you</dc:title>
  <dc:creator/>
  <cp:lastModifiedBy>Richárd Varju</cp:lastModifiedBy>
  <cp:revision>320</cp:revision>
  <dcterms:created xsi:type="dcterms:W3CDTF">2025-03-26T07:43:38Z</dcterms:created>
  <dcterms:modified xsi:type="dcterms:W3CDTF">2025-04-17T14:58:19Z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0x0101002A98B1C896EE5849B65D3F16E4F6EB33</vt:lpwstr>
  </property>
</Properties>
</file>